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7" r:id="rId2"/>
    <p:sldId id="278" r:id="rId3"/>
    <p:sldId id="259" r:id="rId4"/>
    <p:sldId id="258" r:id="rId5"/>
    <p:sldId id="260" r:id="rId6"/>
    <p:sldId id="264" r:id="rId7"/>
    <p:sldId id="265" r:id="rId8"/>
    <p:sldId id="272" r:id="rId9"/>
    <p:sldId id="281" r:id="rId10"/>
    <p:sldId id="263" r:id="rId11"/>
    <p:sldId id="277" r:id="rId12"/>
    <p:sldId id="282" r:id="rId13"/>
    <p:sldId id="283" r:id="rId14"/>
    <p:sldId id="275" r:id="rId15"/>
    <p:sldId id="271" r:id="rId16"/>
    <p:sldId id="279"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262626"/>
    <a:srgbClr val="FFFBEF"/>
    <a:srgbClr val="000000"/>
    <a:srgbClr val="3F3F3F"/>
    <a:srgbClr val="5C5C5C"/>
    <a:srgbClr val="EFC94C"/>
    <a:srgbClr val="1A2530"/>
    <a:srgbClr val="DF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60"/>
  </p:normalViewPr>
  <p:slideViewPr>
    <p:cSldViewPr snapToGrid="0" showGuides="1">
      <p:cViewPr varScale="1">
        <p:scale>
          <a:sx n="94" d="100"/>
          <a:sy n="94" d="100"/>
        </p:scale>
        <p:origin x="-154" y="-67"/>
      </p:cViewPr>
      <p:guideLst>
        <p:guide orient="horz" pos="2160"/>
        <p:guide pos="3840"/>
      </p:guideLst>
    </p:cSldViewPr>
  </p:slideViewPr>
  <p:notesTextViewPr>
    <p:cViewPr>
      <p:scale>
        <a:sx n="1" d="1"/>
        <a:sy n="1" d="1"/>
      </p:scale>
      <p:origin x="0" y="0"/>
    </p:cViewPr>
  </p:notesTextViewPr>
  <p:notesViewPr>
    <p:cSldViewPr snapToGrid="0" showGuides="1">
      <p:cViewPr varScale="1">
        <p:scale>
          <a:sx n="80" d="100"/>
          <a:sy n="80" d="100"/>
        </p:scale>
        <p:origin x="237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DDF201-FA0E-4AB6-A23F-408EE91F2F21}" type="datetimeFigureOut">
              <a:rPr lang="en-US" smtClean="0"/>
              <a:t>6/6/2019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CB094F-A4BC-478F-AEBE-74E08AC32A6D}" type="slidenum">
              <a:rPr lang="en-US" smtClean="0"/>
              <a:t>‹#›</a:t>
            </a:fld>
            <a:endParaRPr lang="en-US" dirty="0"/>
          </a:p>
        </p:txBody>
      </p:sp>
    </p:spTree>
    <p:extLst>
      <p:ext uri="{BB962C8B-B14F-4D97-AF65-F5344CB8AC3E}">
        <p14:creationId xmlns:p14="http://schemas.microsoft.com/office/powerpoint/2010/main" val="255976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5B589-DFC2-4C46-B465-1411579998F8}"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585EA-7F30-47FF-9F68-8C7B5BDB9D50}" type="slidenum">
              <a:rPr lang="en-US" smtClean="0"/>
              <a:t>‹#›</a:t>
            </a:fld>
            <a:endParaRPr lang="en-US" dirty="0"/>
          </a:p>
        </p:txBody>
      </p:sp>
    </p:spTree>
    <p:extLst>
      <p:ext uri="{BB962C8B-B14F-4D97-AF65-F5344CB8AC3E}">
        <p14:creationId xmlns:p14="http://schemas.microsoft.com/office/powerpoint/2010/main" val="49186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a:t>
            </a:fld>
            <a:endParaRPr lang="en-US" dirty="0"/>
          </a:p>
        </p:txBody>
      </p:sp>
    </p:spTree>
    <p:extLst>
      <p:ext uri="{BB962C8B-B14F-4D97-AF65-F5344CB8AC3E}">
        <p14:creationId xmlns:p14="http://schemas.microsoft.com/office/powerpoint/2010/main" val="66819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10</a:t>
            </a:fld>
            <a:endParaRPr lang="en-US" dirty="0"/>
          </a:p>
        </p:txBody>
      </p:sp>
    </p:spTree>
    <p:extLst>
      <p:ext uri="{BB962C8B-B14F-4D97-AF65-F5344CB8AC3E}">
        <p14:creationId xmlns:p14="http://schemas.microsoft.com/office/powerpoint/2010/main" val="347961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11</a:t>
            </a:fld>
            <a:endParaRPr lang="en-US" dirty="0"/>
          </a:p>
        </p:txBody>
      </p:sp>
    </p:spTree>
    <p:extLst>
      <p:ext uri="{BB962C8B-B14F-4D97-AF65-F5344CB8AC3E}">
        <p14:creationId xmlns:p14="http://schemas.microsoft.com/office/powerpoint/2010/main" val="139710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12</a:t>
            </a:fld>
            <a:endParaRPr lang="en-US" dirty="0"/>
          </a:p>
        </p:txBody>
      </p:sp>
    </p:spTree>
    <p:extLst>
      <p:ext uri="{BB962C8B-B14F-4D97-AF65-F5344CB8AC3E}">
        <p14:creationId xmlns:p14="http://schemas.microsoft.com/office/powerpoint/2010/main" val="1083705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13</a:t>
            </a:fld>
            <a:endParaRPr lang="en-US" dirty="0"/>
          </a:p>
        </p:txBody>
      </p:sp>
    </p:spTree>
    <p:extLst>
      <p:ext uri="{BB962C8B-B14F-4D97-AF65-F5344CB8AC3E}">
        <p14:creationId xmlns:p14="http://schemas.microsoft.com/office/powerpoint/2010/main" val="108370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14</a:t>
            </a:fld>
            <a:endParaRPr lang="en-US" dirty="0"/>
          </a:p>
        </p:txBody>
      </p:sp>
    </p:spTree>
    <p:extLst>
      <p:ext uri="{BB962C8B-B14F-4D97-AF65-F5344CB8AC3E}">
        <p14:creationId xmlns:p14="http://schemas.microsoft.com/office/powerpoint/2010/main" val="1562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15</a:t>
            </a:fld>
            <a:endParaRPr lang="en-US" dirty="0"/>
          </a:p>
        </p:txBody>
      </p:sp>
    </p:spTree>
    <p:extLst>
      <p:ext uri="{BB962C8B-B14F-4D97-AF65-F5344CB8AC3E}">
        <p14:creationId xmlns:p14="http://schemas.microsoft.com/office/powerpoint/2010/main" val="402057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16</a:t>
            </a:fld>
            <a:endParaRPr lang="en-US" dirty="0"/>
          </a:p>
        </p:txBody>
      </p:sp>
    </p:spTree>
    <p:extLst>
      <p:ext uri="{BB962C8B-B14F-4D97-AF65-F5344CB8AC3E}">
        <p14:creationId xmlns:p14="http://schemas.microsoft.com/office/powerpoint/2010/main" val="214423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2</a:t>
            </a:fld>
            <a:endParaRPr lang="en-US" dirty="0"/>
          </a:p>
        </p:txBody>
      </p:sp>
    </p:spTree>
    <p:extLst>
      <p:ext uri="{BB962C8B-B14F-4D97-AF65-F5344CB8AC3E}">
        <p14:creationId xmlns:p14="http://schemas.microsoft.com/office/powerpoint/2010/main" val="244460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a:t>
            </a:fld>
            <a:endParaRPr lang="en-US" dirty="0"/>
          </a:p>
        </p:txBody>
      </p:sp>
    </p:spTree>
    <p:extLst>
      <p:ext uri="{BB962C8B-B14F-4D97-AF65-F5344CB8AC3E}">
        <p14:creationId xmlns:p14="http://schemas.microsoft.com/office/powerpoint/2010/main" val="2765368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a:t>
            </a:fld>
            <a:endParaRPr lang="en-US" dirty="0"/>
          </a:p>
        </p:txBody>
      </p:sp>
    </p:spTree>
    <p:extLst>
      <p:ext uri="{BB962C8B-B14F-4D97-AF65-F5344CB8AC3E}">
        <p14:creationId xmlns:p14="http://schemas.microsoft.com/office/powerpoint/2010/main" val="247191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5</a:t>
            </a:fld>
            <a:endParaRPr lang="en-US" dirty="0"/>
          </a:p>
        </p:txBody>
      </p:sp>
    </p:spTree>
    <p:extLst>
      <p:ext uri="{BB962C8B-B14F-4D97-AF65-F5344CB8AC3E}">
        <p14:creationId xmlns:p14="http://schemas.microsoft.com/office/powerpoint/2010/main" val="93372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6</a:t>
            </a:fld>
            <a:endParaRPr lang="en-US" dirty="0"/>
          </a:p>
        </p:txBody>
      </p:sp>
    </p:spTree>
    <p:extLst>
      <p:ext uri="{BB962C8B-B14F-4D97-AF65-F5344CB8AC3E}">
        <p14:creationId xmlns:p14="http://schemas.microsoft.com/office/powerpoint/2010/main" val="25711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7</a:t>
            </a:fld>
            <a:endParaRPr lang="en-US" dirty="0"/>
          </a:p>
        </p:txBody>
      </p:sp>
    </p:spTree>
    <p:extLst>
      <p:ext uri="{BB962C8B-B14F-4D97-AF65-F5344CB8AC3E}">
        <p14:creationId xmlns:p14="http://schemas.microsoft.com/office/powerpoint/2010/main" val="122806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8</a:t>
            </a:fld>
            <a:endParaRPr lang="en-US" dirty="0"/>
          </a:p>
        </p:txBody>
      </p:sp>
    </p:spTree>
    <p:extLst>
      <p:ext uri="{BB962C8B-B14F-4D97-AF65-F5344CB8AC3E}">
        <p14:creationId xmlns:p14="http://schemas.microsoft.com/office/powerpoint/2010/main" val="108370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9</a:t>
            </a:fld>
            <a:endParaRPr lang="en-US" dirty="0"/>
          </a:p>
        </p:txBody>
      </p:sp>
    </p:spTree>
    <p:extLst>
      <p:ext uri="{BB962C8B-B14F-4D97-AF65-F5344CB8AC3E}">
        <p14:creationId xmlns:p14="http://schemas.microsoft.com/office/powerpoint/2010/main" val="1083705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076450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3200" i="1" baseline="0">
                <a:solidFill>
                  <a:schemeClr val="bg1">
                    <a:lumMod val="65000"/>
                  </a:schemeClr>
                </a:solidFill>
              </a:defRPr>
            </a:lvl1pPr>
          </a:lstStyle>
          <a:p>
            <a:r>
              <a:rPr lang="en-US" dirty="0" smtClean="0"/>
              <a:t>Click icon to add picture</a:t>
            </a:r>
          </a:p>
          <a:p>
            <a:endParaRPr lang="en-US" dirty="0"/>
          </a:p>
        </p:txBody>
      </p:sp>
      <p:sp>
        <p:nvSpPr>
          <p:cNvPr id="5" name="Title 1"/>
          <p:cNvSpPr txBox="1">
            <a:spLocks/>
          </p:cNvSpPr>
          <p:nvPr userDrawn="1"/>
        </p:nvSpPr>
        <p:spPr>
          <a:xfrm>
            <a:off x="495301" y="189526"/>
            <a:ext cx="11099801" cy="7562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endParaRPr lang="en-US" sz="3200" baseline="30000" dirty="0">
              <a:solidFill>
                <a:schemeClr val="tx1"/>
              </a:solidFill>
              <a:latin typeface="Georgia"/>
              <a:cs typeface="Roboto Condensed Bold"/>
            </a:endParaRPr>
          </a:p>
        </p:txBody>
      </p:sp>
    </p:spTree>
    <p:extLst>
      <p:ext uri="{BB962C8B-B14F-4D97-AF65-F5344CB8AC3E}">
        <p14:creationId xmlns:p14="http://schemas.microsoft.com/office/powerpoint/2010/main" val="13984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side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489886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9" name="Picture Placeholder 13"/>
          <p:cNvSpPr>
            <a:spLocks noGrp="1"/>
          </p:cNvSpPr>
          <p:nvPr>
            <p:ph type="pic" sz="quarter" idx="10"/>
          </p:nvPr>
        </p:nvSpPr>
        <p:spPr>
          <a:xfrm>
            <a:off x="0" y="0"/>
            <a:ext cx="4773386" cy="6858000"/>
          </a:xfrm>
          <a:prstGeom prst="rect">
            <a:avLst/>
          </a:prstGeom>
          <a:pattFill prst="lgCheck">
            <a:fgClr>
              <a:schemeClr val="bg1">
                <a:lumMod val="85000"/>
              </a:schemeClr>
            </a:fgClr>
            <a:bgClr>
              <a:schemeClr val="bg1"/>
            </a:bgClr>
          </a:pattFill>
        </p:spPr>
        <p:txBody>
          <a:bodyPr anchor="ctr"/>
          <a:lstStyle>
            <a:lvl1pPr marL="228600" indent="-228600" algn="ctr">
              <a:buNone/>
              <a:defRPr lang="en-US" sz="3200" i="1" baseline="0" dirty="0">
                <a:solidFill>
                  <a:schemeClr val="bg1">
                    <a:lumMod val="65000"/>
                  </a:schemeClr>
                </a:solidFill>
              </a:defRPr>
            </a:lvl1pPr>
          </a:lstStyle>
          <a:p>
            <a:r>
              <a:rPr lang="en-US" dirty="0" smtClean="0"/>
              <a:t>Click icon to add picture</a:t>
            </a:r>
          </a:p>
          <a:p>
            <a:endParaRPr lang="en-US" dirty="0" smtClean="0"/>
          </a:p>
        </p:txBody>
      </p:sp>
      <p:sp>
        <p:nvSpPr>
          <p:cNvPr id="21" name="Slide Number Placeholder 5"/>
          <p:cNvSpPr>
            <a:spLocks noGrp="1"/>
          </p:cNvSpPr>
          <p:nvPr>
            <p:ph type="sldNum" sz="quarter" idx="4"/>
          </p:nvPr>
        </p:nvSpPr>
        <p:spPr>
          <a:xfrm>
            <a:off x="11533122"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22" name="Rectangle 21"/>
          <p:cNvSpPr/>
          <p:nvPr userDrawn="1"/>
        </p:nvSpPr>
        <p:spPr>
          <a:xfrm>
            <a:off x="10946383"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387309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ner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39192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1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5477906" y="0"/>
            <a:ext cx="6714093" cy="44704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smtClean="0"/>
              <a:t>Click icon to add picture</a:t>
            </a:r>
          </a:p>
          <a:p>
            <a:endParaRPr lang="en-US" dirty="0"/>
          </a:p>
        </p:txBody>
      </p:sp>
      <p:sp>
        <p:nvSpPr>
          <p:cNvPr id="22"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23" name="Rectangle 22"/>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
        <p:nvSpPr>
          <p:cNvPr id="25" name="Content Placeholder 15"/>
          <p:cNvSpPr>
            <a:spLocks noGrp="1"/>
          </p:cNvSpPr>
          <p:nvPr>
            <p:ph sz="quarter" idx="14" hasCustomPrompt="1"/>
          </p:nvPr>
        </p:nvSpPr>
        <p:spPr>
          <a:xfrm>
            <a:off x="5330807" y="4722585"/>
            <a:ext cx="6561156" cy="923330"/>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6000" b="1" i="0" kern="1200" cap="all" spc="-30" baseline="0" dirty="0" smtClean="0">
                <a:solidFill>
                  <a:schemeClr val="tx1"/>
                </a:solidFill>
                <a:uFillTx/>
                <a:latin typeface="Source Sans Pro Black" panose="020B0803030403020204" pitchFamily="34" charset="-18"/>
                <a:ea typeface="+mj-ea"/>
                <a:cs typeface="+mj-cs"/>
              </a:defRPr>
            </a:lvl1pPr>
          </a:lstStyle>
          <a:p>
            <a:pPr marL="0" lvl="0" indent="0" algn="l" defTabSz="848899" rtl="0" eaLnBrk="1" latinLnBrk="0" hangingPunct="1">
              <a:lnSpc>
                <a:spcPct val="100000"/>
              </a:lnSpc>
              <a:spcBef>
                <a:spcPct val="0"/>
              </a:spcBef>
              <a:buFont typeface="Arial" panose="020B0604020202020204" pitchFamily="34" charset="0"/>
              <a:buNone/>
            </a:pPr>
            <a:r>
              <a:rPr lang="en-US" dirty="0" smtClean="0"/>
              <a:t>Text</a:t>
            </a:r>
          </a:p>
        </p:txBody>
      </p:sp>
      <p:sp>
        <p:nvSpPr>
          <p:cNvPr id="26" name="Content Placeholder 15"/>
          <p:cNvSpPr>
            <a:spLocks noGrp="1"/>
          </p:cNvSpPr>
          <p:nvPr>
            <p:ph sz="quarter" idx="12" hasCustomPrompt="1"/>
          </p:nvPr>
        </p:nvSpPr>
        <p:spPr>
          <a:xfrm>
            <a:off x="5330807" y="5752957"/>
            <a:ext cx="6561784" cy="430887"/>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2800" b="0" i="0" kern="1200" spc="-30" baseline="0" dirty="0" smtClean="0">
                <a:solidFill>
                  <a:schemeClr val="tx1"/>
                </a:solidFill>
                <a:uFillTx/>
                <a:latin typeface="Source Sans Pro Light" panose="020B0403030403020204" pitchFamily="34" charset="-18"/>
                <a:ea typeface="+mj-ea"/>
                <a:cs typeface="+mj-cs"/>
              </a:defRPr>
            </a:lvl1pPr>
          </a:lstStyle>
          <a:p>
            <a:pPr lvl="0"/>
            <a:r>
              <a:rPr lang="en-US" dirty="0" smtClean="0"/>
              <a:t>Your text </a:t>
            </a:r>
          </a:p>
        </p:txBody>
      </p:sp>
    </p:spTree>
    <p:extLst>
      <p:ext uri="{BB962C8B-B14F-4D97-AF65-F5344CB8AC3E}">
        <p14:creationId xmlns:p14="http://schemas.microsoft.com/office/powerpoint/2010/main" val="4098660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598415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19191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3781778"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8" name="Rectangle 7"/>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3235758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289905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3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flipH="1">
            <a:off x="841022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flipH="1">
            <a:off x="11521834"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8" name="Rectangle 7"/>
          <p:cNvSpPr/>
          <p:nvPr userDrawn="1"/>
        </p:nvSpPr>
        <p:spPr>
          <a:xfrm flipH="1">
            <a:off x="10935095"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3820293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706661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5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smtClean="0"/>
              <a:t>Click icon to add picture</a:t>
            </a:r>
          </a:p>
          <a:p>
            <a:endParaRPr lang="en-US" dirty="0"/>
          </a:p>
        </p:txBody>
      </p:sp>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220934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173556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5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smtClean="0"/>
              <a:t>Click icon to add picture</a:t>
            </a:r>
          </a:p>
          <a:p>
            <a:endParaRPr lang="en-US" dirty="0"/>
          </a:p>
        </p:txBody>
      </p:sp>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1644245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2321146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7344229" y="0"/>
            <a:ext cx="4847770" cy="6858000"/>
          </a:xfrm>
          <a:prstGeom prst="rect">
            <a:avLst/>
          </a:prstGeom>
          <a:pattFill prst="lgCheck">
            <a:fgClr>
              <a:schemeClr val="bg1">
                <a:lumMod val="85000"/>
              </a:schemeClr>
            </a:fgClr>
            <a:bgClr>
              <a:schemeClr val="bg1"/>
            </a:bgClr>
          </a:pattFill>
        </p:spPr>
        <p:txBody>
          <a:bodyPr anchor="ctr"/>
          <a:lstStyle>
            <a:lvl1pPr marL="0" indent="0" algn="ctr">
              <a:buNone/>
              <a:defRPr sz="3200" i="1" baseline="0">
                <a:solidFill>
                  <a:schemeClr val="bg1">
                    <a:lumMod val="65000"/>
                  </a:schemeClr>
                </a:solidFill>
              </a:defRPr>
            </a:lvl1pPr>
          </a:lstStyle>
          <a:p>
            <a:r>
              <a:rPr lang="en-US" dirty="0" smtClean="0"/>
              <a:t>Click icon to add picture</a:t>
            </a:r>
          </a:p>
          <a:p>
            <a:endParaRPr lang="en-US" dirty="0"/>
          </a:p>
        </p:txBody>
      </p:sp>
      <p:sp>
        <p:nvSpPr>
          <p:cNvPr id="6"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7" name="Rectangle 6"/>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1118640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smtClean="0"/>
              <a:t>Click icon to add picture</a:t>
            </a:r>
          </a:p>
          <a:p>
            <a:endParaRPr lang="en-US" dirty="0"/>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3962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2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smtClean="0">
                <a:solidFill>
                  <a:schemeClr val="bg1">
                    <a:lumMod val="75000"/>
                  </a:schemeClr>
                </a:solidFill>
              </a:rPr>
              <a:t>SLIDE </a:t>
            </a:r>
            <a:r>
              <a:rPr lang="en-US" sz="1400" b="1" dirty="0" smtClean="0">
                <a:solidFill>
                  <a:schemeClr val="accent1"/>
                </a:solidFill>
              </a:rPr>
              <a:t>/</a:t>
            </a:r>
            <a:endParaRPr lang="en-US" sz="1400" b="1" dirty="0">
              <a:solidFill>
                <a:schemeClr val="accent1"/>
              </a:solidFill>
            </a:endParaRPr>
          </a:p>
        </p:txBody>
      </p:sp>
    </p:spTree>
    <p:extLst>
      <p:ext uri="{BB962C8B-B14F-4D97-AF65-F5344CB8AC3E}">
        <p14:creationId xmlns:p14="http://schemas.microsoft.com/office/powerpoint/2010/main" val="152235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2"/>
            </p:custDataLst>
            <p:extLst>
              <p:ext uri="{D42A27DB-BD31-4B8C-83A1-F6EECF244321}">
                <p14:modId xmlns:p14="http://schemas.microsoft.com/office/powerpoint/2010/main" val="8390843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1"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34947860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6" r:id="rId4"/>
    <p:sldLayoutId id="2147483668" r:id="rId5"/>
    <p:sldLayoutId id="2147483664" r:id="rId6"/>
    <p:sldLayoutId id="2147483667" r:id="rId7"/>
    <p:sldLayoutId id="2147483665" r:id="rId8"/>
    <p:sldLayoutId id="2147483662"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64" userDrawn="1">
          <p15:clr>
            <a:srgbClr val="F26B43"/>
          </p15:clr>
        </p15:guide>
        <p15:guide id="2" pos="189" userDrawn="1">
          <p15:clr>
            <a:srgbClr val="F26B43"/>
          </p15:clr>
        </p15:guide>
        <p15:guide id="3" orient="horz" pos="4156" userDrawn="1">
          <p15:clr>
            <a:srgbClr val="F26B43"/>
          </p15:clr>
        </p15:guide>
        <p15:guide id="4" pos="749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jpe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xml"/><Relationship Id="rId7" Type="http://schemas.openxmlformats.org/officeDocument/2006/relationships/image" Target="../media/image18.pn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20.jpe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10" Type="http://schemas.openxmlformats.org/officeDocument/2006/relationships/image" Target="../media/image23.png"/><Relationship Id="rId4" Type="http://schemas.openxmlformats.org/officeDocument/2006/relationships/notesSlide" Target="../notesSlides/notesSlide11.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4.xml"/><Relationship Id="rId7" Type="http://schemas.openxmlformats.org/officeDocument/2006/relationships/image" Target="../media/image26.png"/><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6.xml"/><Relationship Id="rId7" Type="http://schemas.openxmlformats.org/officeDocument/2006/relationships/image" Target="../media/image28.jpeg"/><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10" Type="http://schemas.openxmlformats.org/officeDocument/2006/relationships/image" Target="../media/image31.png"/><Relationship Id="rId4" Type="http://schemas.openxmlformats.org/officeDocument/2006/relationships/notesSlide" Target="../notesSlides/notesSlide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image" Target="../media/image32.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jpe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11" Type="http://schemas.openxmlformats.org/officeDocument/2006/relationships/image" Target="../media/image9.png"/><Relationship Id="rId5" Type="http://schemas.openxmlformats.org/officeDocument/2006/relationships/oleObject" Target="../embeddings/oleObject14.bin"/><Relationship Id="rId10"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11320803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22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pic>
        <p:nvPicPr>
          <p:cNvPr id="6" name="Picture Placeholder 5"/>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13" b="7813"/>
          <a:stretch>
            <a:fillRect/>
          </a:stretch>
        </p:blipFill>
        <p:spPr/>
      </p:pic>
      <p:sp>
        <p:nvSpPr>
          <p:cNvPr id="17" name="Rectangle 16"/>
          <p:cNvSpPr/>
          <p:nvPr/>
        </p:nvSpPr>
        <p:spPr>
          <a:xfrm>
            <a:off x="0" y="-22578"/>
            <a:ext cx="7797798" cy="6880578"/>
          </a:xfrm>
          <a:prstGeom prst="rect">
            <a:avLst/>
          </a:prstGeom>
          <a:solidFill>
            <a:schemeClr val="accent2">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7797800" y="-22578"/>
            <a:ext cx="0" cy="6966857"/>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7931222" y="2938803"/>
            <a:ext cx="3967160"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Sinh viên thực hiện :</a:t>
            </a:r>
            <a:endParaRPr lang="en-US" dirty="0"/>
          </a:p>
        </p:txBody>
      </p:sp>
      <p:sp>
        <p:nvSpPr>
          <p:cNvPr id="86" name="Content Placeholder 15"/>
          <p:cNvSpPr txBox="1">
            <a:spLocks/>
          </p:cNvSpPr>
          <p:nvPr/>
        </p:nvSpPr>
        <p:spPr>
          <a:xfrm>
            <a:off x="8129507" y="640067"/>
            <a:ext cx="3967160" cy="738664"/>
          </a:xfrm>
          <a:prstGeom prst="rect">
            <a:avLst/>
          </a:prstGeom>
        </p:spPr>
        <p:txBody>
          <a:bodyPr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800" dirty="0" smtClean="0">
                <a:solidFill>
                  <a:schemeClr val="accent1"/>
                </a:solidFill>
              </a:rPr>
              <a:t>Introgame</a:t>
            </a:r>
            <a:endParaRPr lang="en-US" sz="4800" dirty="0">
              <a:solidFill>
                <a:schemeClr val="accent1"/>
              </a:solidFill>
            </a:endParaRPr>
          </a:p>
        </p:txBody>
      </p:sp>
      <p:sp>
        <p:nvSpPr>
          <p:cNvPr id="87" name="Content Placeholder 15"/>
          <p:cNvSpPr txBox="1">
            <a:spLocks/>
          </p:cNvSpPr>
          <p:nvPr/>
        </p:nvSpPr>
        <p:spPr>
          <a:xfrm>
            <a:off x="8129507" y="6329319"/>
            <a:ext cx="3967160" cy="276999"/>
          </a:xfrm>
          <a:prstGeom prst="rect">
            <a:avLst/>
          </a:prstGeom>
        </p:spPr>
        <p:txBody>
          <a:bodyPr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solidFill>
                  <a:schemeClr val="tx1"/>
                </a:solidFill>
              </a:rPr>
              <a:t>Friday, 07/06/2019</a:t>
            </a:r>
            <a:endParaRPr lang="en-US" dirty="0">
              <a:solidFill>
                <a:schemeClr val="tx1"/>
              </a:solidFill>
            </a:endParaRPr>
          </a:p>
        </p:txBody>
      </p:sp>
      <p:cxnSp>
        <p:nvCxnSpPr>
          <p:cNvPr id="9" name="Straight Connector 8"/>
          <p:cNvCxnSpPr/>
          <p:nvPr/>
        </p:nvCxnSpPr>
        <p:spPr>
          <a:xfrm>
            <a:off x="10460976" y="1378368"/>
            <a:ext cx="6421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06945" y="3247760"/>
            <a:ext cx="3868289" cy="646331"/>
          </a:xfrm>
          <a:prstGeom prst="rect">
            <a:avLst/>
          </a:prstGeom>
          <a:noFill/>
        </p:spPr>
        <p:txBody>
          <a:bodyPr wrap="square" rtlCol="0">
            <a:spAutoFit/>
          </a:bodyPr>
          <a:lstStyle/>
          <a:p>
            <a:r>
              <a:rPr lang="vi-VN" dirty="0" smtClean="0"/>
              <a:t>-  Nguyễn Mã Phi Long</a:t>
            </a:r>
          </a:p>
          <a:p>
            <a:r>
              <a:rPr lang="vi-VN" dirty="0" smtClean="0"/>
              <a:t>-  Trịnh Quang Tin</a:t>
            </a:r>
            <a:endParaRPr lang="en-US" dirty="0"/>
          </a:p>
        </p:txBody>
      </p:sp>
      <p:sp>
        <p:nvSpPr>
          <p:cNvPr id="12" name="Content Placeholder 15"/>
          <p:cNvSpPr txBox="1">
            <a:spLocks/>
          </p:cNvSpPr>
          <p:nvPr/>
        </p:nvSpPr>
        <p:spPr>
          <a:xfrm>
            <a:off x="7906945" y="3852032"/>
            <a:ext cx="3967160"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Giáo viên hướng dẫn :</a:t>
            </a:r>
          </a:p>
          <a:p>
            <a:endParaRPr lang="en-US" dirty="0"/>
          </a:p>
        </p:txBody>
      </p:sp>
      <p:sp>
        <p:nvSpPr>
          <p:cNvPr id="3" name="TextBox 2"/>
          <p:cNvSpPr txBox="1"/>
          <p:nvPr/>
        </p:nvSpPr>
        <p:spPr>
          <a:xfrm>
            <a:off x="7931222" y="4204454"/>
            <a:ext cx="3041123" cy="369332"/>
          </a:xfrm>
          <a:prstGeom prst="rect">
            <a:avLst/>
          </a:prstGeom>
          <a:noFill/>
        </p:spPr>
        <p:txBody>
          <a:bodyPr wrap="square" rtlCol="0">
            <a:spAutoFit/>
          </a:bodyPr>
          <a:lstStyle/>
          <a:p>
            <a:r>
              <a:rPr lang="vi-VN" dirty="0" smtClean="0"/>
              <a:t>THS. Trần Đình Sơn</a:t>
            </a:r>
            <a:endParaRPr lang="en-US" dirty="0"/>
          </a:p>
        </p:txBody>
      </p:sp>
      <p:pic>
        <p:nvPicPr>
          <p:cNvPr id="2237" name="Picture 189" descr="D:\BaiTapHTML\DoAnNam1\Image\banner_mobi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705" y="215762"/>
            <a:ext cx="6159575" cy="109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1414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81201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0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10</a:t>
            </a:fld>
            <a:endParaRPr lang="en-US" dirty="0"/>
          </a:p>
        </p:txBody>
      </p:sp>
      <p:sp>
        <p:nvSpPr>
          <p:cNvPr id="67" name="Title 1"/>
          <p:cNvSpPr txBox="1">
            <a:spLocks/>
          </p:cNvSpPr>
          <p:nvPr/>
        </p:nvSpPr>
        <p:spPr>
          <a:xfrm>
            <a:off x="393700" y="1969181"/>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vi-VN" sz="1400" dirty="0" smtClean="0">
                <a:solidFill>
                  <a:schemeClr val="bg1">
                    <a:lumMod val="50000"/>
                  </a:schemeClr>
                </a:solidFill>
                <a:latin typeface="Source Sans Pro Light" panose="020B0403030403020204" pitchFamily="34" charset="-18"/>
              </a:rPr>
              <a:t>* Composition:</a:t>
            </a:r>
          </a:p>
          <a:p>
            <a:pPr marL="285750" indent="-285750">
              <a:lnSpc>
                <a:spcPct val="150000"/>
              </a:lnSpc>
              <a:buFontTx/>
              <a:buChar char="-"/>
            </a:pPr>
            <a:r>
              <a:rPr lang="vi-VN" sz="1400" dirty="0" smtClean="0">
                <a:solidFill>
                  <a:schemeClr val="bg1">
                    <a:lumMod val="50000"/>
                  </a:schemeClr>
                </a:solidFill>
                <a:latin typeface="Source Sans Pro Light" panose="020B0403030403020204" pitchFamily="34" charset="-18"/>
              </a:rPr>
              <a:t>News</a:t>
            </a:r>
          </a:p>
          <a:p>
            <a:pPr marL="285750" indent="-285750">
              <a:lnSpc>
                <a:spcPct val="150000"/>
              </a:lnSpc>
              <a:buFontTx/>
              <a:buChar char="-"/>
            </a:pPr>
            <a:r>
              <a:rPr lang="vi-VN" sz="1400" dirty="0" smtClean="0">
                <a:solidFill>
                  <a:schemeClr val="bg1">
                    <a:lumMod val="50000"/>
                  </a:schemeClr>
                </a:solidFill>
                <a:latin typeface="Source Sans Pro Light" panose="020B0403030403020204" pitchFamily="34" charset="-18"/>
              </a:rPr>
              <a:t>Recent outstanding games</a:t>
            </a:r>
          </a:p>
          <a:p>
            <a:pPr marL="285750" indent="-285750">
              <a:lnSpc>
                <a:spcPct val="150000"/>
              </a:lnSpc>
              <a:buFontTx/>
              <a:buChar char="-"/>
            </a:pPr>
            <a:r>
              <a:rPr lang="vi-VN" sz="1400" dirty="0" smtClean="0">
                <a:solidFill>
                  <a:schemeClr val="bg1">
                    <a:lumMod val="50000"/>
                  </a:schemeClr>
                </a:solidFill>
                <a:latin typeface="Source Sans Pro Light" panose="020B0403030403020204" pitchFamily="34" charset="-18"/>
              </a:rPr>
              <a:t>Intro news game</a:t>
            </a:r>
          </a:p>
          <a:p>
            <a:pPr marL="285750" indent="-285750">
              <a:lnSpc>
                <a:spcPct val="150000"/>
              </a:lnSpc>
              <a:buFontTx/>
              <a:buChar char="-"/>
            </a:pPr>
            <a:r>
              <a:rPr lang="vi-VN" sz="1400" dirty="0" smtClean="0">
                <a:solidFill>
                  <a:schemeClr val="bg1">
                    <a:lumMod val="50000"/>
                  </a:schemeClr>
                </a:solidFill>
                <a:latin typeface="Source Sans Pro Light" panose="020B0403030403020204" pitchFamily="34" charset="-18"/>
              </a:rPr>
              <a:t>Editor Pick</a:t>
            </a:r>
          </a:p>
          <a:p>
            <a:pPr marL="285750" indent="-285750">
              <a:lnSpc>
                <a:spcPct val="150000"/>
              </a:lnSpc>
              <a:buFontTx/>
              <a:buChar char="-"/>
            </a:pPr>
            <a:r>
              <a:rPr lang="vi-VN" sz="1400" dirty="0" smtClean="0">
                <a:solidFill>
                  <a:schemeClr val="bg1">
                    <a:lumMod val="50000"/>
                  </a:schemeClr>
                </a:solidFill>
                <a:latin typeface="Source Sans Pro Light" panose="020B0403030403020204" pitchFamily="34" charset="-18"/>
              </a:rPr>
              <a:t>Browse by genre</a:t>
            </a:r>
          </a:p>
          <a:p>
            <a:pPr>
              <a:lnSpc>
                <a:spcPct val="150000"/>
              </a:lnSpc>
            </a:pPr>
            <a:endParaRPr lang="vi-VN" sz="1400" dirty="0" smtClean="0">
              <a:solidFill>
                <a:schemeClr val="bg1">
                  <a:lumMod val="50000"/>
                </a:schemeClr>
              </a:solidFill>
              <a:latin typeface="Source Sans Pro Light" panose="020B0403030403020204" pitchFamily="34" charset="-18"/>
            </a:endParaRPr>
          </a:p>
          <a:p>
            <a:pPr marL="285750" indent="-285750">
              <a:lnSpc>
                <a:spcPct val="150000"/>
              </a:lnSpc>
              <a:buFont typeface="Arial" charset="0"/>
              <a:buChar char="•"/>
            </a:pPr>
            <a:endParaRPr lang="en-US" sz="1400" dirty="0">
              <a:solidFill>
                <a:schemeClr val="bg1">
                  <a:lumMod val="50000"/>
                </a:schemeClr>
              </a:solidFill>
              <a:latin typeface="Source Sans Pro Light" panose="020B0403030403020204" pitchFamily="34" charset="-18"/>
            </a:endParaRPr>
          </a:p>
        </p:txBody>
      </p:sp>
      <p:sp>
        <p:nvSpPr>
          <p:cNvPr id="46"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47"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body</a:t>
            </a:r>
            <a:endParaRPr lang="en-US" i="1" dirty="0"/>
          </a:p>
        </p:txBody>
      </p:sp>
      <p:pic>
        <p:nvPicPr>
          <p:cNvPr id="18542" name="Picture 1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8914" y="183355"/>
            <a:ext cx="8393084" cy="271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44" name="Picture 112"/>
          <p:cNvPicPr>
            <a:picLocks noChangeAspect="1" noChangeArrowheads="1"/>
          </p:cNvPicPr>
          <p:nvPr/>
        </p:nvPicPr>
        <p:blipFill rotWithShape="1">
          <a:blip r:embed="rId8">
            <a:extLst>
              <a:ext uri="{28A0092B-C50C-407E-A947-70E740481C1C}">
                <a14:useLocalDpi xmlns:a14="http://schemas.microsoft.com/office/drawing/2010/main" val="0"/>
              </a:ext>
            </a:extLst>
          </a:blip>
          <a:srcRect t="6086"/>
          <a:stretch/>
        </p:blipFill>
        <p:spPr bwMode="auto">
          <a:xfrm>
            <a:off x="3927762" y="2793077"/>
            <a:ext cx="8135389" cy="315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64516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8133467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9" name="Picture Placeholder 28"/>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13" b="7813"/>
          <a:stretch>
            <a:fillRect/>
          </a:stretch>
        </p:blipFill>
        <p:spPr>
          <a:xfrm>
            <a:off x="11945" y="-8549"/>
            <a:ext cx="12192000" cy="6858000"/>
          </a:xfrm>
        </p:spPr>
      </p:pic>
      <p:sp>
        <p:nvSpPr>
          <p:cNvPr id="24" name="Rectangle 23"/>
          <p:cNvSpPr/>
          <p:nvPr/>
        </p:nvSpPr>
        <p:spPr>
          <a:xfrm flipH="1">
            <a:off x="0" y="-8549"/>
            <a:ext cx="1904842" cy="6866549"/>
          </a:xfrm>
          <a:prstGeom prst="rect">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300"/>
          </a:p>
        </p:txBody>
      </p:sp>
      <p:sp>
        <p:nvSpPr>
          <p:cNvPr id="59" name="Rectangle 58"/>
          <p:cNvSpPr/>
          <p:nvPr/>
        </p:nvSpPr>
        <p:spPr>
          <a:xfrm>
            <a:off x="671946" y="5523936"/>
            <a:ext cx="1232896" cy="1076212"/>
          </a:xfrm>
          <a:custGeom>
            <a:avLst/>
            <a:gdLst>
              <a:gd name="connsiteX0" fmla="*/ 0 w 9584200"/>
              <a:gd name="connsiteY0" fmla="*/ 0 h 2156002"/>
              <a:gd name="connsiteX1" fmla="*/ 9584200 w 9584200"/>
              <a:gd name="connsiteY1" fmla="*/ 0 h 2156002"/>
              <a:gd name="connsiteX2" fmla="*/ 9584200 w 9584200"/>
              <a:gd name="connsiteY2" fmla="*/ 2156002 h 2156002"/>
              <a:gd name="connsiteX3" fmla="*/ 0 w 9584200"/>
              <a:gd name="connsiteY3" fmla="*/ 2156002 h 2156002"/>
              <a:gd name="connsiteX4" fmla="*/ 0 w 9584200"/>
              <a:gd name="connsiteY4" fmla="*/ 0 h 2156002"/>
              <a:gd name="connsiteX0" fmla="*/ 9584200 w 9675640"/>
              <a:gd name="connsiteY0" fmla="*/ 2156002 h 2247442"/>
              <a:gd name="connsiteX1" fmla="*/ 0 w 9675640"/>
              <a:gd name="connsiteY1" fmla="*/ 2156002 h 2247442"/>
              <a:gd name="connsiteX2" fmla="*/ 0 w 9675640"/>
              <a:gd name="connsiteY2" fmla="*/ 0 h 2247442"/>
              <a:gd name="connsiteX3" fmla="*/ 9584200 w 9675640"/>
              <a:gd name="connsiteY3" fmla="*/ 0 h 2247442"/>
              <a:gd name="connsiteX4" fmla="*/ 9675640 w 9675640"/>
              <a:gd name="connsiteY4" fmla="*/ 2247442 h 2247442"/>
              <a:gd name="connsiteX0" fmla="*/ 9584200 w 9584200"/>
              <a:gd name="connsiteY0" fmla="*/ 2156002 h 2156002"/>
              <a:gd name="connsiteX1" fmla="*/ 0 w 9584200"/>
              <a:gd name="connsiteY1" fmla="*/ 2156002 h 2156002"/>
              <a:gd name="connsiteX2" fmla="*/ 0 w 9584200"/>
              <a:gd name="connsiteY2" fmla="*/ 0 h 2156002"/>
              <a:gd name="connsiteX3" fmla="*/ 9584200 w 9584200"/>
              <a:gd name="connsiteY3" fmla="*/ 0 h 2156002"/>
            </a:gdLst>
            <a:ahLst/>
            <a:cxnLst>
              <a:cxn ang="0">
                <a:pos x="connsiteX0" y="connsiteY0"/>
              </a:cxn>
              <a:cxn ang="0">
                <a:pos x="connsiteX1" y="connsiteY1"/>
              </a:cxn>
              <a:cxn ang="0">
                <a:pos x="connsiteX2" y="connsiteY2"/>
              </a:cxn>
              <a:cxn ang="0">
                <a:pos x="connsiteX3" y="connsiteY3"/>
              </a:cxn>
            </a:cxnLst>
            <a:rect l="l" t="t" r="r" b="b"/>
            <a:pathLst>
              <a:path w="9584200" h="2156002">
                <a:moveTo>
                  <a:pt x="9584200" y="2156002"/>
                </a:moveTo>
                <a:lnTo>
                  <a:pt x="0" y="2156002"/>
                </a:lnTo>
                <a:lnTo>
                  <a:pt x="0" y="0"/>
                </a:lnTo>
                <a:lnTo>
                  <a:pt x="9584200" y="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58"/>
          <p:cNvSpPr/>
          <p:nvPr/>
        </p:nvSpPr>
        <p:spPr>
          <a:xfrm flipH="1">
            <a:off x="1904840" y="5523936"/>
            <a:ext cx="1237369" cy="1076212"/>
          </a:xfrm>
          <a:custGeom>
            <a:avLst/>
            <a:gdLst>
              <a:gd name="connsiteX0" fmla="*/ 0 w 9584200"/>
              <a:gd name="connsiteY0" fmla="*/ 0 h 2156002"/>
              <a:gd name="connsiteX1" fmla="*/ 9584200 w 9584200"/>
              <a:gd name="connsiteY1" fmla="*/ 0 h 2156002"/>
              <a:gd name="connsiteX2" fmla="*/ 9584200 w 9584200"/>
              <a:gd name="connsiteY2" fmla="*/ 2156002 h 2156002"/>
              <a:gd name="connsiteX3" fmla="*/ 0 w 9584200"/>
              <a:gd name="connsiteY3" fmla="*/ 2156002 h 2156002"/>
              <a:gd name="connsiteX4" fmla="*/ 0 w 9584200"/>
              <a:gd name="connsiteY4" fmla="*/ 0 h 2156002"/>
              <a:gd name="connsiteX0" fmla="*/ 9584200 w 9675640"/>
              <a:gd name="connsiteY0" fmla="*/ 2156002 h 2247442"/>
              <a:gd name="connsiteX1" fmla="*/ 0 w 9675640"/>
              <a:gd name="connsiteY1" fmla="*/ 2156002 h 2247442"/>
              <a:gd name="connsiteX2" fmla="*/ 0 w 9675640"/>
              <a:gd name="connsiteY2" fmla="*/ 0 h 2247442"/>
              <a:gd name="connsiteX3" fmla="*/ 9584200 w 9675640"/>
              <a:gd name="connsiteY3" fmla="*/ 0 h 2247442"/>
              <a:gd name="connsiteX4" fmla="*/ 9675640 w 9675640"/>
              <a:gd name="connsiteY4" fmla="*/ 2247442 h 2247442"/>
              <a:gd name="connsiteX0" fmla="*/ 9584200 w 9584200"/>
              <a:gd name="connsiteY0" fmla="*/ 2156002 h 2156002"/>
              <a:gd name="connsiteX1" fmla="*/ 0 w 9584200"/>
              <a:gd name="connsiteY1" fmla="*/ 2156002 h 2156002"/>
              <a:gd name="connsiteX2" fmla="*/ 0 w 9584200"/>
              <a:gd name="connsiteY2" fmla="*/ 0 h 2156002"/>
              <a:gd name="connsiteX3" fmla="*/ 9584200 w 9584200"/>
              <a:gd name="connsiteY3" fmla="*/ 0 h 2156002"/>
            </a:gdLst>
            <a:ahLst/>
            <a:cxnLst>
              <a:cxn ang="0">
                <a:pos x="connsiteX0" y="connsiteY0"/>
              </a:cxn>
              <a:cxn ang="0">
                <a:pos x="connsiteX1" y="connsiteY1"/>
              </a:cxn>
              <a:cxn ang="0">
                <a:pos x="connsiteX2" y="connsiteY2"/>
              </a:cxn>
              <a:cxn ang="0">
                <a:pos x="connsiteX3" y="connsiteY3"/>
              </a:cxn>
            </a:cxnLst>
            <a:rect l="l" t="t" r="r" b="b"/>
            <a:pathLst>
              <a:path w="9584200" h="2156002">
                <a:moveTo>
                  <a:pt x="9584200" y="2156002"/>
                </a:moveTo>
                <a:lnTo>
                  <a:pt x="0" y="2156002"/>
                </a:lnTo>
                <a:lnTo>
                  <a:pt x="0" y="0"/>
                </a:lnTo>
                <a:lnTo>
                  <a:pt x="9584200"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Pentagon 63"/>
          <p:cNvSpPr/>
          <p:nvPr/>
        </p:nvSpPr>
        <p:spPr>
          <a:xfrm>
            <a:off x="1904842" y="899438"/>
            <a:ext cx="2608160" cy="313622"/>
          </a:xfrm>
          <a:prstGeom prst="homePlate">
            <a:avLst/>
          </a:prstGeom>
          <a:solidFill>
            <a:srgbClr val="FFC000"/>
          </a:solidFill>
          <a:ln w="12700" cap="flat" cmpd="sng" algn="ctr">
            <a:noFill/>
            <a:prstDash val="solid"/>
            <a:miter lim="800000"/>
          </a:ln>
          <a:effectLst/>
        </p:spPr>
        <p:txBody>
          <a:bodyPr rtlCol="0" anchor="ctr"/>
          <a:lstStyle/>
          <a:p>
            <a:pPr algn="ctr">
              <a:defRPr/>
            </a:pPr>
            <a:r>
              <a:rPr lang="vi-VN" dirty="0">
                <a:solidFill>
                  <a:schemeClr val="bg1">
                    <a:lumMod val="50000"/>
                  </a:schemeClr>
                </a:solidFill>
                <a:latin typeface="Source Sans Pro Light" panose="020B0403030403020204" pitchFamily="34" charset="-18"/>
              </a:rPr>
              <a:t>Intro news </a:t>
            </a:r>
            <a:r>
              <a:rPr lang="vi-VN" dirty="0" smtClean="0">
                <a:solidFill>
                  <a:schemeClr val="bg1">
                    <a:lumMod val="50000"/>
                  </a:schemeClr>
                </a:solidFill>
                <a:latin typeface="Source Sans Pro Light" panose="020B0403030403020204" pitchFamily="34" charset="-18"/>
              </a:rPr>
              <a:t>game</a:t>
            </a:r>
            <a:endParaRPr lang="vi-VN" dirty="0">
              <a:solidFill>
                <a:schemeClr val="bg1">
                  <a:lumMod val="50000"/>
                </a:schemeClr>
              </a:solidFill>
              <a:latin typeface="Source Sans Pro Light" panose="020B0403030403020204" pitchFamily="34" charset="-18"/>
            </a:endParaRPr>
          </a:p>
        </p:txBody>
      </p:sp>
      <p:sp>
        <p:nvSpPr>
          <p:cNvPr id="77" name="Content Placeholder 15"/>
          <p:cNvSpPr txBox="1">
            <a:spLocks/>
          </p:cNvSpPr>
          <p:nvPr/>
        </p:nvSpPr>
        <p:spPr>
          <a:xfrm>
            <a:off x="1069327" y="5817679"/>
            <a:ext cx="2139595"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 </a:t>
            </a:r>
            <a:r>
              <a:rPr lang="vi-VN" dirty="0" smtClean="0">
                <a:solidFill>
                  <a:schemeClr val="bg1"/>
                </a:solidFill>
              </a:rPr>
              <a:t>BO</a:t>
            </a:r>
            <a:r>
              <a:rPr lang="vi-VN" dirty="0" smtClean="0">
                <a:solidFill>
                  <a:srgbClr val="FFC000"/>
                </a:solidFill>
              </a:rPr>
              <a:t>dy</a:t>
            </a:r>
            <a:endParaRPr lang="en-US" dirty="0">
              <a:solidFill>
                <a:srgbClr val="FFC000"/>
              </a:solidFill>
            </a:endParaRPr>
          </a:p>
        </p:txBody>
      </p:sp>
      <p:sp>
        <p:nvSpPr>
          <p:cNvPr id="35" name="Pentagon 34"/>
          <p:cNvSpPr/>
          <p:nvPr/>
        </p:nvSpPr>
        <p:spPr>
          <a:xfrm>
            <a:off x="1904842" y="3956268"/>
            <a:ext cx="2608160" cy="313622"/>
          </a:xfrm>
          <a:prstGeom prst="homePlate">
            <a:avLst/>
          </a:prstGeom>
          <a:solidFill>
            <a:srgbClr val="FFC000"/>
          </a:solidFill>
          <a:ln w="12700" cap="flat" cmpd="sng" algn="ctr">
            <a:noFill/>
            <a:prstDash val="solid"/>
            <a:miter lim="800000"/>
          </a:ln>
          <a:effectLst/>
        </p:spPr>
        <p:txBody>
          <a:bodyPr rtlCol="0" anchor="ctr"/>
          <a:lstStyle/>
          <a:p>
            <a:pPr algn="ctr">
              <a:defRPr/>
            </a:pPr>
            <a:r>
              <a:rPr lang="vi-VN" dirty="0">
                <a:solidFill>
                  <a:schemeClr val="bg1">
                    <a:lumMod val="50000"/>
                  </a:schemeClr>
                </a:solidFill>
                <a:latin typeface="Source Sans Pro Light" panose="020B0403030403020204" pitchFamily="34" charset="-18"/>
              </a:rPr>
              <a:t>Browse by </a:t>
            </a:r>
            <a:r>
              <a:rPr lang="vi-VN" dirty="0" smtClean="0">
                <a:solidFill>
                  <a:schemeClr val="bg1">
                    <a:lumMod val="50000"/>
                  </a:schemeClr>
                </a:solidFill>
                <a:latin typeface="Source Sans Pro Light" panose="020B0403030403020204" pitchFamily="34" charset="-18"/>
              </a:rPr>
              <a:t>genre</a:t>
            </a:r>
            <a:endParaRPr lang="vi-VN" dirty="0">
              <a:solidFill>
                <a:schemeClr val="bg1">
                  <a:lumMod val="50000"/>
                </a:schemeClr>
              </a:solidFill>
              <a:latin typeface="Source Sans Pro Light" panose="020B0403030403020204" pitchFamily="34" charset="-18"/>
            </a:endParaRPr>
          </a:p>
        </p:txBody>
      </p:sp>
      <p:sp>
        <p:nvSpPr>
          <p:cNvPr id="37" name="Pentagon 36"/>
          <p:cNvSpPr/>
          <p:nvPr/>
        </p:nvSpPr>
        <p:spPr>
          <a:xfrm>
            <a:off x="1904842" y="2441709"/>
            <a:ext cx="2608160" cy="313622"/>
          </a:xfrm>
          <a:prstGeom prst="homePlate">
            <a:avLst/>
          </a:prstGeom>
          <a:solidFill>
            <a:srgbClr val="FFC000"/>
          </a:solidFill>
          <a:ln w="12700" cap="flat" cmpd="sng" algn="ctr">
            <a:noFill/>
            <a:prstDash val="solid"/>
            <a:miter lim="800000"/>
          </a:ln>
          <a:effectLst/>
        </p:spPr>
        <p:txBody>
          <a:bodyPr rtlCol="0" anchor="ctr"/>
          <a:lstStyle/>
          <a:p>
            <a:pPr algn="ctr">
              <a:defRPr/>
            </a:pPr>
            <a:r>
              <a:rPr lang="vi-VN" dirty="0">
                <a:solidFill>
                  <a:schemeClr val="bg1">
                    <a:lumMod val="50000"/>
                  </a:schemeClr>
                </a:solidFill>
                <a:latin typeface="Source Sans Pro Light" panose="020B0403030403020204" pitchFamily="34" charset="-18"/>
              </a:rPr>
              <a:t>Editor </a:t>
            </a:r>
            <a:r>
              <a:rPr lang="vi-VN" dirty="0" smtClean="0">
                <a:solidFill>
                  <a:schemeClr val="bg1">
                    <a:lumMod val="50000"/>
                  </a:schemeClr>
                </a:solidFill>
                <a:latin typeface="Source Sans Pro Light" panose="020B0403030403020204" pitchFamily="34" charset="-18"/>
              </a:rPr>
              <a:t>Pick</a:t>
            </a:r>
            <a:endParaRPr lang="vi-VN" dirty="0">
              <a:solidFill>
                <a:schemeClr val="bg1">
                  <a:lumMod val="50000"/>
                </a:schemeClr>
              </a:solidFill>
              <a:latin typeface="Source Sans Pro Light" panose="020B0403030403020204" pitchFamily="34" charset="-18"/>
            </a:endParaRPr>
          </a:p>
        </p:txBody>
      </p:sp>
      <p:pic>
        <p:nvPicPr>
          <p:cNvPr id="47191" name="Picture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9379" y="58430"/>
            <a:ext cx="7340947" cy="2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96" name="Picture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3002" y="682439"/>
            <a:ext cx="7114468" cy="468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97" name="Picture 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3002" y="2755331"/>
            <a:ext cx="7678998" cy="283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221356"/>
      </p:ext>
    </p:extLst>
  </p:cSld>
  <p:clrMapOvr>
    <a:masterClrMapping/>
  </p:clrMapOvr>
  <mc:AlternateContent xmlns:mc="http://schemas.openxmlformats.org/markup-compatibility/2006">
    <mc:Choice xmlns:p14="http://schemas.microsoft.com/office/powerpoint/2010/main" Requires="p14">
      <p:transition spd="slow" p14:dur="1500">
        <p14:window/>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Scale>
                                      <p:cBhvr>
                                        <p:cTn id="7" dur="10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4"/>
                                        </p:tgtEl>
                                        <p:attrNameLst>
                                          <p:attrName>ppt_x</p:attrName>
                                          <p:attrName>ppt_y</p:attrName>
                                        </p:attrNameLst>
                                      </p:cBhvr>
                                    </p:animMotion>
                                    <p:animEffect transition="in" filter="fade">
                                      <p:cBhvr>
                                        <p:cTn id="9" dur="1000"/>
                                        <p:tgtEl>
                                          <p:spTgt spid="64"/>
                                        </p:tgtEl>
                                      </p:cBhvr>
                                    </p:animEffect>
                                  </p:childTnLst>
                                </p:cTn>
                              </p:par>
                              <p:par>
                                <p:cTn id="10" presetID="52" presetClass="entr" presetSubtype="0" fill="hold" nodeType="withEffect">
                                  <p:stCondLst>
                                    <p:cond delay="0"/>
                                  </p:stCondLst>
                                  <p:childTnLst>
                                    <p:set>
                                      <p:cBhvr>
                                        <p:cTn id="11" dur="1" fill="hold">
                                          <p:stCondLst>
                                            <p:cond delay="0"/>
                                          </p:stCondLst>
                                        </p:cTn>
                                        <p:tgtEl>
                                          <p:spTgt spid="47191"/>
                                        </p:tgtEl>
                                        <p:attrNameLst>
                                          <p:attrName>style.visibility</p:attrName>
                                        </p:attrNameLst>
                                      </p:cBhvr>
                                      <p:to>
                                        <p:strVal val="visible"/>
                                      </p:to>
                                    </p:set>
                                    <p:animScale>
                                      <p:cBhvr>
                                        <p:cTn id="12" dur="1000" decel="50000" fill="hold">
                                          <p:stCondLst>
                                            <p:cond delay="0"/>
                                          </p:stCondLst>
                                        </p:cTn>
                                        <p:tgtEl>
                                          <p:spTgt spid="471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47191"/>
                                        </p:tgtEl>
                                        <p:attrNameLst>
                                          <p:attrName>ppt_x</p:attrName>
                                          <p:attrName>ppt_y</p:attrName>
                                        </p:attrNameLst>
                                      </p:cBhvr>
                                    </p:animMotion>
                                    <p:animEffect transition="in" filter="fade">
                                      <p:cBhvr>
                                        <p:cTn id="14" dur="1000"/>
                                        <p:tgtEl>
                                          <p:spTgt spid="47191"/>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Scale>
                                      <p:cBhvr>
                                        <p:cTn id="19"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7"/>
                                        </p:tgtEl>
                                        <p:attrNameLst>
                                          <p:attrName>ppt_x</p:attrName>
                                          <p:attrName>ppt_y</p:attrName>
                                        </p:attrNameLst>
                                      </p:cBhvr>
                                    </p:animMotion>
                                    <p:animEffect transition="in" filter="fade">
                                      <p:cBhvr>
                                        <p:cTn id="21" dur="1000"/>
                                        <p:tgtEl>
                                          <p:spTgt spid="37"/>
                                        </p:tgtEl>
                                      </p:cBhvr>
                                    </p:animEffect>
                                  </p:childTnLst>
                                </p:cTn>
                              </p:par>
                              <p:par>
                                <p:cTn id="22" presetID="52" presetClass="entr" presetSubtype="0" fill="hold" nodeType="withEffect">
                                  <p:stCondLst>
                                    <p:cond delay="0"/>
                                  </p:stCondLst>
                                  <p:childTnLst>
                                    <p:set>
                                      <p:cBhvr>
                                        <p:cTn id="23" dur="1" fill="hold">
                                          <p:stCondLst>
                                            <p:cond delay="0"/>
                                          </p:stCondLst>
                                        </p:cTn>
                                        <p:tgtEl>
                                          <p:spTgt spid="47196"/>
                                        </p:tgtEl>
                                        <p:attrNameLst>
                                          <p:attrName>style.visibility</p:attrName>
                                        </p:attrNameLst>
                                      </p:cBhvr>
                                      <p:to>
                                        <p:strVal val="visible"/>
                                      </p:to>
                                    </p:set>
                                    <p:animScale>
                                      <p:cBhvr>
                                        <p:cTn id="24" dur="1000" decel="50000" fill="hold">
                                          <p:stCondLst>
                                            <p:cond delay="0"/>
                                          </p:stCondLst>
                                        </p:cTn>
                                        <p:tgtEl>
                                          <p:spTgt spid="471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47196"/>
                                        </p:tgtEl>
                                        <p:attrNameLst>
                                          <p:attrName>ppt_x</p:attrName>
                                          <p:attrName>ppt_y</p:attrName>
                                        </p:attrNameLst>
                                      </p:cBhvr>
                                    </p:animMotion>
                                    <p:animEffect transition="in" filter="fade">
                                      <p:cBhvr>
                                        <p:cTn id="26" dur="1000"/>
                                        <p:tgtEl>
                                          <p:spTgt spid="47196"/>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Scale>
                                      <p:cBhvr>
                                        <p:cTn id="3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35"/>
                                        </p:tgtEl>
                                        <p:attrNameLst>
                                          <p:attrName>ppt_x</p:attrName>
                                          <p:attrName>ppt_y</p:attrName>
                                        </p:attrNameLst>
                                      </p:cBhvr>
                                    </p:animMotion>
                                    <p:animEffect transition="in" filter="fade">
                                      <p:cBhvr>
                                        <p:cTn id="33" dur="1000"/>
                                        <p:tgtEl>
                                          <p:spTgt spid="35"/>
                                        </p:tgtEl>
                                      </p:cBhvr>
                                    </p:animEffect>
                                  </p:childTnLst>
                                </p:cTn>
                              </p:par>
                              <p:par>
                                <p:cTn id="34" presetID="52" presetClass="entr" presetSubtype="0" fill="hold" nodeType="withEffect">
                                  <p:stCondLst>
                                    <p:cond delay="0"/>
                                  </p:stCondLst>
                                  <p:childTnLst>
                                    <p:set>
                                      <p:cBhvr>
                                        <p:cTn id="35" dur="1" fill="hold">
                                          <p:stCondLst>
                                            <p:cond delay="0"/>
                                          </p:stCondLst>
                                        </p:cTn>
                                        <p:tgtEl>
                                          <p:spTgt spid="47197"/>
                                        </p:tgtEl>
                                        <p:attrNameLst>
                                          <p:attrName>style.visibility</p:attrName>
                                        </p:attrNameLst>
                                      </p:cBhvr>
                                      <p:to>
                                        <p:strVal val="visible"/>
                                      </p:to>
                                    </p:set>
                                    <p:animScale>
                                      <p:cBhvr>
                                        <p:cTn id="36" dur="1000" decel="50000" fill="hold">
                                          <p:stCondLst>
                                            <p:cond delay="0"/>
                                          </p:stCondLst>
                                        </p:cTn>
                                        <p:tgtEl>
                                          <p:spTgt spid="4719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47197"/>
                                        </p:tgtEl>
                                        <p:attrNameLst>
                                          <p:attrName>ppt_x</p:attrName>
                                          <p:attrName>ppt_y</p:attrName>
                                        </p:attrNameLst>
                                      </p:cBhvr>
                                    </p:animMotion>
                                    <p:animEffect transition="in" filter="fade">
                                      <p:cBhvr>
                                        <p:cTn id="38" dur="1000"/>
                                        <p:tgtEl>
                                          <p:spTgt spid="47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5"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9496247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12</a:t>
            </a:fld>
            <a:endParaRPr lang="en-US" dirty="0"/>
          </a:p>
        </p:txBody>
      </p:sp>
      <p:sp>
        <p:nvSpPr>
          <p:cNvPr id="111" name="Title 1"/>
          <p:cNvSpPr txBox="1">
            <a:spLocks/>
          </p:cNvSpPr>
          <p:nvPr/>
        </p:nvSpPr>
        <p:spPr>
          <a:xfrm>
            <a:off x="393700" y="2251813"/>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a:t>When users want to see detailed information about any product, there will be a website responsible for giving specific information and video review and advertising on the website right away.</a:t>
            </a:r>
          </a:p>
          <a:p>
            <a:r>
              <a:rPr lang="en-US" sz="2000" dirty="0"/>
              <a:t/>
            </a:r>
            <a:br>
              <a:rPr lang="en-US" sz="2000" dirty="0"/>
            </a:br>
            <a:r>
              <a:rPr lang="en-US" sz="2000" dirty="0"/>
              <a:t/>
            </a:r>
            <a:br>
              <a:rPr lang="en-US" sz="2000" dirty="0"/>
            </a:br>
            <a:endParaRPr lang="en-US" sz="2000" dirty="0">
              <a:solidFill>
                <a:schemeClr val="bg1">
                  <a:lumMod val="50000"/>
                </a:schemeClr>
              </a:solidFill>
              <a:latin typeface="Source Sans Pro Light" panose="020B0403030403020204" pitchFamily="34" charset="-18"/>
            </a:endParaRPr>
          </a:p>
        </p:txBody>
      </p:sp>
      <p:cxnSp>
        <p:nvCxnSpPr>
          <p:cNvPr id="85" name="Straight Connector 84"/>
          <p:cNvCxnSpPr/>
          <p:nvPr/>
        </p:nvCxnSpPr>
        <p:spPr>
          <a:xfrm>
            <a:off x="2735827"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109" name="Content Placeholder 15"/>
          <p:cNvSpPr txBox="1">
            <a:spLocks/>
          </p:cNvSpPr>
          <p:nvPr/>
        </p:nvSpPr>
        <p:spPr>
          <a:xfrm>
            <a:off x="393677" y="1473770"/>
            <a:ext cx="3206773" cy="419704"/>
          </a:xfrm>
          <a:prstGeom prst="rect">
            <a:avLst/>
          </a:prstGeom>
        </p:spPr>
        <p:txBody>
          <a:bodyPr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i="1" dirty="0" smtClean="0"/>
              <a:t>The body - </a:t>
            </a:r>
            <a:r>
              <a:rPr lang="en-US" sz="2000" dirty="0"/>
              <a:t>Product details</a:t>
            </a:r>
          </a:p>
          <a:p>
            <a:r>
              <a:rPr lang="en-US" sz="2000" dirty="0"/>
              <a:t/>
            </a:r>
            <a:br>
              <a:rPr lang="en-US" sz="2000" dirty="0"/>
            </a:br>
            <a:endParaRPr lang="en-US" sz="2000" i="1" dirty="0"/>
          </a:p>
        </p:txBody>
      </p:sp>
      <p:pic>
        <p:nvPicPr>
          <p:cNvPr id="9" name="Picture 8"/>
          <p:cNvPicPr>
            <a:picLocks noChangeAspect="1"/>
          </p:cNvPicPr>
          <p:nvPr/>
        </p:nvPicPr>
        <p:blipFill>
          <a:blip r:embed="rId7"/>
          <a:stretch>
            <a:fillRect/>
          </a:stretch>
        </p:blipFill>
        <p:spPr>
          <a:xfrm>
            <a:off x="3780639" y="1004977"/>
            <a:ext cx="6730915" cy="4863676"/>
          </a:xfrm>
          <a:prstGeom prst="rect">
            <a:avLst/>
          </a:prstGeom>
        </p:spPr>
      </p:pic>
      <p:pic>
        <p:nvPicPr>
          <p:cNvPr id="542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0639" y="1237705"/>
            <a:ext cx="5703100" cy="385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64929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9226094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13</a:t>
            </a:fld>
            <a:endParaRPr lang="en-US" dirty="0"/>
          </a:p>
        </p:txBody>
      </p:sp>
      <p:sp>
        <p:nvSpPr>
          <p:cNvPr id="111" name="Title 1"/>
          <p:cNvSpPr txBox="1">
            <a:spLocks/>
          </p:cNvSpPr>
          <p:nvPr/>
        </p:nvSpPr>
        <p:spPr>
          <a:xfrm>
            <a:off x="393700" y="2251813"/>
            <a:ext cx="2972955"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800" dirty="0"/>
              <a:t>Includes contact information, website designer, and address</a:t>
            </a:r>
          </a:p>
          <a:p>
            <a:r>
              <a:rPr lang="en-US" sz="2800" dirty="0"/>
              <a:t/>
            </a:r>
            <a:br>
              <a:rPr lang="en-US" sz="2800" dirty="0"/>
            </a:br>
            <a:endParaRPr lang="en-US" sz="2800" dirty="0">
              <a:solidFill>
                <a:schemeClr val="bg1">
                  <a:lumMod val="50000"/>
                </a:schemeClr>
              </a:solidFill>
              <a:latin typeface="Source Sans Pro Light" panose="020B0403030403020204" pitchFamily="34" charset="-18"/>
            </a:endParaRPr>
          </a:p>
        </p:txBody>
      </p:sp>
      <p:cxnSp>
        <p:nvCxnSpPr>
          <p:cNvPr id="85" name="Straight Connector 84"/>
          <p:cNvCxnSpPr/>
          <p:nvPr/>
        </p:nvCxnSpPr>
        <p:spPr>
          <a:xfrm>
            <a:off x="2735827"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109"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bottom</a:t>
            </a:r>
            <a:endParaRPr lang="en-US" i="1" dirty="0"/>
          </a:p>
        </p:txBody>
      </p:sp>
      <p:pic>
        <p:nvPicPr>
          <p:cNvPr id="553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0377" y="0"/>
            <a:ext cx="8411623" cy="40482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t="47097"/>
          <a:stretch/>
        </p:blipFill>
        <p:spPr bwMode="auto">
          <a:xfrm>
            <a:off x="3780377" y="4031674"/>
            <a:ext cx="8505835" cy="2826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394997"/>
      </p:ext>
    </p:extLst>
  </p:cSld>
  <p:clrMapOvr>
    <a:masterClrMapping/>
  </p:clrMapOvr>
  <mc:AlternateContent xmlns:mc="http://schemas.openxmlformats.org/markup-compatibility/2006">
    <mc:Choice xmlns:p14="http://schemas.microsoft.com/office/powerpoint/2010/main" Requires="p14">
      <p:transition spd="slow" p14:dur="2000">
        <p14:ferris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ext uri="{D42A27DB-BD31-4B8C-83A1-F6EECF244321}">
                <p14:modId xmlns:p14="http://schemas.microsoft.com/office/powerpoint/2010/main" val="36153454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2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Placeholder 14"/>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13" b="7813"/>
          <a:stretch>
            <a:fillRect/>
          </a:stretch>
        </p:blipFill>
        <p:spPr/>
      </p:pic>
      <p:sp>
        <p:nvSpPr>
          <p:cNvPr id="10" name="Rectangle 9"/>
          <p:cNvSpPr/>
          <p:nvPr/>
        </p:nvSpPr>
        <p:spPr>
          <a:xfrm>
            <a:off x="0" y="-8550"/>
            <a:ext cx="12192000" cy="6866550"/>
          </a:xfrm>
          <a:prstGeom prst="rect">
            <a:avLst/>
          </a:prstGeom>
          <a:solidFill>
            <a:srgbClr val="262626">
              <a:alpha val="60000"/>
            </a:srgb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ontent Placeholder 15"/>
          <p:cNvSpPr txBox="1">
            <a:spLocks/>
          </p:cNvSpPr>
          <p:nvPr/>
        </p:nvSpPr>
        <p:spPr>
          <a:xfrm>
            <a:off x="300038" y="260350"/>
            <a:ext cx="3165651"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solidFill>
                  <a:schemeClr val="bg1">
                    <a:lumMod val="95000"/>
                  </a:schemeClr>
                </a:solidFill>
              </a:rPr>
              <a:t>LanGuaGe</a:t>
            </a:r>
            <a:endParaRPr lang="en-US" dirty="0">
              <a:solidFill>
                <a:schemeClr val="bg1">
                  <a:lumMod val="95000"/>
                </a:schemeClr>
              </a:solidFill>
            </a:endParaRPr>
          </a:p>
        </p:txBody>
      </p:sp>
      <p:sp>
        <p:nvSpPr>
          <p:cNvPr id="50" name="Content Placeholder 15"/>
          <p:cNvSpPr txBox="1">
            <a:spLocks/>
          </p:cNvSpPr>
          <p:nvPr/>
        </p:nvSpPr>
        <p:spPr>
          <a:xfrm>
            <a:off x="300038" y="858776"/>
            <a:ext cx="3165651" cy="419704"/>
          </a:xfrm>
          <a:prstGeom prst="rect">
            <a:avLst/>
          </a:prstGeom>
        </p:spPr>
        <p:txBody>
          <a:bodyPr lIns="0" tIns="0" rIns="0" bIns="0">
            <a:normAutofit fontScale="925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chemeClr val="bg1"/>
                </a:solidFill>
              </a:rPr>
              <a:t>BUILDING WEBSITE</a:t>
            </a:r>
            <a:endParaRPr lang="en-US" i="1" dirty="0">
              <a:solidFill>
                <a:schemeClr val="bg1"/>
              </a:solidFill>
            </a:endParaRPr>
          </a:p>
        </p:txBody>
      </p:sp>
      <p:cxnSp>
        <p:nvCxnSpPr>
          <p:cNvPr id="51" name="Straight Connector 50"/>
          <p:cNvCxnSpPr/>
          <p:nvPr/>
        </p:nvCxnSpPr>
        <p:spPr>
          <a:xfrm>
            <a:off x="2005686" y="1278480"/>
            <a:ext cx="1460003"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flipH="1">
            <a:off x="4750327" y="1722845"/>
            <a:ext cx="2820514" cy="3975257"/>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300">
              <a:solidFill>
                <a:schemeClr val="tx1"/>
              </a:solidFill>
            </a:endParaRPr>
          </a:p>
        </p:txBody>
      </p:sp>
      <p:sp>
        <p:nvSpPr>
          <p:cNvPr id="27" name="Rectangle 26"/>
          <p:cNvSpPr/>
          <p:nvPr/>
        </p:nvSpPr>
        <p:spPr>
          <a:xfrm flipH="1">
            <a:off x="2021049" y="1884314"/>
            <a:ext cx="2578790" cy="3646206"/>
          </a:xfrm>
          <a:prstGeom prst="rect">
            <a:avLst/>
          </a:prstGeom>
          <a:solidFill>
            <a:schemeClr val="bg1">
              <a:alpha val="19000"/>
            </a:schemeClr>
          </a:solidFill>
          <a:ln w="38100" cap="rnd" cmpd="sng" algn="ctr">
            <a:noFill/>
            <a:prstDash val="solid"/>
          </a:ln>
          <a:effectLst/>
        </p:spPr>
        <p:txBody>
          <a:bodyPr rtlCol="0" anchor="ctr"/>
          <a:lstStyle/>
          <a:p>
            <a:pPr algn="ctr" defTabSz="457200"/>
            <a:endParaRPr lang="lt-LT" sz="1400" kern="0">
              <a:solidFill>
                <a:prstClr val="white"/>
              </a:solidFill>
              <a:latin typeface="Century Gothic" panose="020B0502020202020204"/>
            </a:endParaRPr>
          </a:p>
        </p:txBody>
      </p:sp>
      <p:cxnSp>
        <p:nvCxnSpPr>
          <p:cNvPr id="29" name="Straight Connector 28"/>
          <p:cNvCxnSpPr/>
          <p:nvPr/>
        </p:nvCxnSpPr>
        <p:spPr>
          <a:xfrm flipH="1">
            <a:off x="2318130" y="2491678"/>
            <a:ext cx="1960564"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flipH="1">
            <a:off x="2118152" y="1945605"/>
            <a:ext cx="2384583" cy="485518"/>
          </a:xfrm>
          <a:prstGeom prst="rect">
            <a:avLst/>
          </a:prstGeom>
        </p:spPr>
        <p:txBody>
          <a:bodyPr wrap="square" lIns="0" tIns="0" rIns="0" bIns="0" anchor="ctr">
            <a:spAutoFit/>
          </a:bodyPr>
          <a:lstStyle/>
          <a:p>
            <a:pPr marL="0" marR="0" lvl="0" indent="0" algn="ctr" defTabSz="457200" eaLnBrk="1" fontAlgn="auto" latinLnBrk="0" hangingPunct="1">
              <a:lnSpc>
                <a:spcPct val="150000"/>
              </a:lnSpc>
              <a:spcBef>
                <a:spcPts val="0"/>
              </a:spcBef>
              <a:spcAft>
                <a:spcPts val="0"/>
              </a:spcAft>
              <a:buClrTx/>
              <a:buSzTx/>
              <a:buFontTx/>
              <a:buNone/>
              <a:tabLst/>
              <a:defRPr/>
            </a:pPr>
            <a:r>
              <a:rPr lang="vi-VN" sz="2400" b="1" kern="0" cap="all" dirty="0" smtClean="0">
                <a:solidFill>
                  <a:prstClr val="white"/>
                </a:solidFill>
                <a:latin typeface="Source Sans Pro Black" charset="0"/>
                <a:ea typeface="Source Sans Pro Black" charset="0"/>
                <a:cs typeface="Source Sans Pro Black" charset="0"/>
              </a:rPr>
              <a:t>css</a:t>
            </a:r>
            <a:endParaRPr kumimoji="0" lang="lt-LT" sz="2400" b="1" u="none" strike="noStrike" kern="0" cap="all" spc="0" normalizeH="0" baseline="0" noProof="0" dirty="0" smtClean="0">
              <a:ln>
                <a:noFill/>
              </a:ln>
              <a:solidFill>
                <a:prstClr val="white"/>
              </a:solidFill>
              <a:effectLst/>
              <a:uLnTx/>
              <a:uFillTx/>
              <a:latin typeface="Source Sans Pro Black" charset="0"/>
              <a:ea typeface="Source Sans Pro Black" charset="0"/>
              <a:cs typeface="Source Sans Pro Black" charset="0"/>
            </a:endParaRPr>
          </a:p>
        </p:txBody>
      </p:sp>
      <p:cxnSp>
        <p:nvCxnSpPr>
          <p:cNvPr id="42" name="Straight Connector 41"/>
          <p:cNvCxnSpPr/>
          <p:nvPr/>
        </p:nvCxnSpPr>
        <p:spPr>
          <a:xfrm flipH="1">
            <a:off x="5180301" y="2298038"/>
            <a:ext cx="1960564"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flipH="1">
            <a:off x="4968292" y="1746867"/>
            <a:ext cx="2384583" cy="495713"/>
          </a:xfrm>
          <a:prstGeom prst="rect">
            <a:avLst/>
          </a:prstGeom>
        </p:spPr>
        <p:txBody>
          <a:bodyPr wrap="square" lIns="0" tIns="0" rIns="0" bIns="0" anchor="ctr">
            <a:spAutoFit/>
          </a:bodyPr>
          <a:lstStyle/>
          <a:p>
            <a:pPr marL="0" marR="0" lvl="0" indent="0" algn="ctr" defTabSz="457200" eaLnBrk="1" fontAlgn="auto" latinLnBrk="0" hangingPunct="1">
              <a:lnSpc>
                <a:spcPct val="150000"/>
              </a:lnSpc>
              <a:spcBef>
                <a:spcPts val="0"/>
              </a:spcBef>
              <a:spcAft>
                <a:spcPts val="0"/>
              </a:spcAft>
              <a:buClrTx/>
              <a:buSzTx/>
              <a:buFontTx/>
              <a:buNone/>
              <a:tabLst/>
              <a:defRPr/>
            </a:pPr>
            <a:r>
              <a:rPr kumimoji="0" lang="vi-VN" sz="2400" b="1" u="none" strike="noStrike" kern="0" cap="all" spc="0" normalizeH="0" baseline="0" noProof="0" dirty="0" smtClean="0">
                <a:ln>
                  <a:noFill/>
                </a:ln>
                <a:effectLst/>
                <a:uLnTx/>
                <a:uFillTx/>
                <a:latin typeface="Source Sans Pro Black" charset="0"/>
                <a:ea typeface="Source Sans Pro Black" charset="0"/>
                <a:cs typeface="Source Sans Pro Black" charset="0"/>
              </a:rPr>
              <a:t>hTML</a:t>
            </a:r>
            <a:endParaRPr kumimoji="0" lang="lt-LT" sz="2400" b="1" u="none" strike="noStrike" kern="0" cap="all" spc="0" normalizeH="0" baseline="0" noProof="0" dirty="0" smtClean="0">
              <a:ln>
                <a:noFill/>
              </a:ln>
              <a:effectLst/>
              <a:uLnTx/>
              <a:uFillTx/>
              <a:latin typeface="Source Sans Pro Black" charset="0"/>
              <a:ea typeface="Source Sans Pro Black" charset="0"/>
              <a:cs typeface="Source Sans Pro Black" charset="0"/>
            </a:endParaRPr>
          </a:p>
        </p:txBody>
      </p:sp>
      <p:sp>
        <p:nvSpPr>
          <p:cNvPr id="45" name="Rectangle 44"/>
          <p:cNvSpPr/>
          <p:nvPr/>
        </p:nvSpPr>
        <p:spPr>
          <a:xfrm flipH="1">
            <a:off x="7738225" y="1884314"/>
            <a:ext cx="2578790" cy="3646206"/>
          </a:xfrm>
          <a:prstGeom prst="rect">
            <a:avLst/>
          </a:prstGeom>
          <a:solidFill>
            <a:schemeClr val="bg1">
              <a:alpha val="19000"/>
            </a:schemeClr>
          </a:solidFill>
          <a:ln w="38100" cap="rnd" cmpd="sng" algn="ctr">
            <a:noFill/>
            <a:prstDash val="solid"/>
          </a:ln>
          <a:effectLst/>
        </p:spPr>
        <p:txBody>
          <a:bodyPr rtlCol="0" anchor="ctr"/>
          <a:lstStyle/>
          <a:p>
            <a:pPr algn="ctr" defTabSz="457200"/>
            <a:endParaRPr lang="lt-LT" sz="1400" kern="0">
              <a:solidFill>
                <a:prstClr val="white"/>
              </a:solidFill>
              <a:latin typeface="Century Gothic" panose="020B0502020202020204"/>
            </a:endParaRPr>
          </a:p>
        </p:txBody>
      </p:sp>
      <p:cxnSp>
        <p:nvCxnSpPr>
          <p:cNvPr id="47" name="Straight Connector 46"/>
          <p:cNvCxnSpPr/>
          <p:nvPr/>
        </p:nvCxnSpPr>
        <p:spPr>
          <a:xfrm flipH="1">
            <a:off x="8035306" y="2491678"/>
            <a:ext cx="1960564"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flipH="1">
            <a:off x="7835328" y="1945605"/>
            <a:ext cx="2384583" cy="485518"/>
          </a:xfrm>
          <a:prstGeom prst="rect">
            <a:avLst/>
          </a:prstGeom>
        </p:spPr>
        <p:txBody>
          <a:bodyPr wrap="square" lIns="0" tIns="0" rIns="0" bIns="0" anchor="ctr">
            <a:spAutoFit/>
          </a:bodyPr>
          <a:lstStyle/>
          <a:p>
            <a:pPr marL="0" marR="0" lvl="0" indent="0" algn="ctr" defTabSz="457200" eaLnBrk="1" fontAlgn="auto" latinLnBrk="0" hangingPunct="1">
              <a:lnSpc>
                <a:spcPct val="150000"/>
              </a:lnSpc>
              <a:spcBef>
                <a:spcPts val="0"/>
              </a:spcBef>
              <a:spcAft>
                <a:spcPts val="0"/>
              </a:spcAft>
              <a:buClrTx/>
              <a:buSzTx/>
              <a:buFontTx/>
              <a:buNone/>
              <a:tabLst/>
              <a:defRPr/>
            </a:pPr>
            <a:r>
              <a:rPr kumimoji="0" lang="vi-VN" sz="2400" b="1" u="none" strike="noStrike" kern="0" cap="all" spc="0" normalizeH="0" baseline="0" noProof="0" dirty="0" smtClean="0">
                <a:ln>
                  <a:noFill/>
                </a:ln>
                <a:solidFill>
                  <a:prstClr val="white"/>
                </a:solidFill>
                <a:effectLst/>
                <a:uLnTx/>
                <a:uFillTx/>
                <a:latin typeface="Source Sans Pro Black" charset="0"/>
                <a:ea typeface="Source Sans Pro Black" charset="0"/>
                <a:cs typeface="Source Sans Pro Black" charset="0"/>
              </a:rPr>
              <a:t>javascript</a:t>
            </a:r>
            <a:endParaRPr kumimoji="0" lang="lt-LT" sz="2400" b="1" u="none" strike="noStrike" kern="0" cap="all" spc="0" normalizeH="0" baseline="0" noProof="0" dirty="0" smtClean="0">
              <a:ln>
                <a:noFill/>
              </a:ln>
              <a:solidFill>
                <a:prstClr val="white"/>
              </a:solidFill>
              <a:effectLst/>
              <a:uLnTx/>
              <a:uFillTx/>
              <a:latin typeface="Source Sans Pro Black" charset="0"/>
              <a:ea typeface="Source Sans Pro Black" charset="0"/>
              <a:cs typeface="Source Sans Pro Black" charset="0"/>
            </a:endParaRPr>
          </a:p>
        </p:txBody>
      </p:sp>
      <p:sp>
        <p:nvSpPr>
          <p:cNvPr id="61" name="Freeform 60"/>
          <p:cNvSpPr/>
          <p:nvPr/>
        </p:nvSpPr>
        <p:spPr>
          <a:xfrm>
            <a:off x="402240" y="457200"/>
            <a:ext cx="11256360" cy="6029325"/>
          </a:xfrm>
          <a:custGeom>
            <a:avLst/>
            <a:gdLst>
              <a:gd name="connsiteX0" fmla="*/ 1784517 w 11256360"/>
              <a:gd name="connsiteY0" fmla="*/ 0 h 6029325"/>
              <a:gd name="connsiteX1" fmla="*/ 11256360 w 11256360"/>
              <a:gd name="connsiteY1" fmla="*/ 0 h 6029325"/>
              <a:gd name="connsiteX2" fmla="*/ 11256360 w 11256360"/>
              <a:gd name="connsiteY2" fmla="*/ 6029325 h 6029325"/>
              <a:gd name="connsiteX3" fmla="*/ 0 w 11256360"/>
              <a:gd name="connsiteY3" fmla="*/ 6029325 h 6029325"/>
              <a:gd name="connsiteX4" fmla="*/ 0 w 11256360"/>
              <a:gd name="connsiteY4" fmla="*/ 821280 h 6029325"/>
              <a:gd name="connsiteX5" fmla="*/ 1784517 w 11256360"/>
              <a:gd name="connsiteY5" fmla="*/ 821280 h 6029325"/>
              <a:gd name="connsiteX0" fmla="*/ 1784517 w 11256360"/>
              <a:gd name="connsiteY0" fmla="*/ 821280 h 6029325"/>
              <a:gd name="connsiteX1" fmla="*/ 1784517 w 11256360"/>
              <a:gd name="connsiteY1" fmla="*/ 0 h 6029325"/>
              <a:gd name="connsiteX2" fmla="*/ 11256360 w 11256360"/>
              <a:gd name="connsiteY2" fmla="*/ 0 h 6029325"/>
              <a:gd name="connsiteX3" fmla="*/ 11256360 w 11256360"/>
              <a:gd name="connsiteY3" fmla="*/ 6029325 h 6029325"/>
              <a:gd name="connsiteX4" fmla="*/ 0 w 11256360"/>
              <a:gd name="connsiteY4" fmla="*/ 6029325 h 6029325"/>
              <a:gd name="connsiteX5" fmla="*/ 0 w 11256360"/>
              <a:gd name="connsiteY5" fmla="*/ 821280 h 6029325"/>
              <a:gd name="connsiteX6" fmla="*/ 1875957 w 11256360"/>
              <a:gd name="connsiteY6" fmla="*/ 912720 h 6029325"/>
              <a:gd name="connsiteX0" fmla="*/ 1784517 w 11256360"/>
              <a:gd name="connsiteY0" fmla="*/ 821280 h 6029325"/>
              <a:gd name="connsiteX1" fmla="*/ 1784517 w 11256360"/>
              <a:gd name="connsiteY1" fmla="*/ 0 h 6029325"/>
              <a:gd name="connsiteX2" fmla="*/ 11256360 w 11256360"/>
              <a:gd name="connsiteY2" fmla="*/ 0 h 6029325"/>
              <a:gd name="connsiteX3" fmla="*/ 11256360 w 11256360"/>
              <a:gd name="connsiteY3" fmla="*/ 6029325 h 6029325"/>
              <a:gd name="connsiteX4" fmla="*/ 0 w 11256360"/>
              <a:gd name="connsiteY4" fmla="*/ 6029325 h 6029325"/>
              <a:gd name="connsiteX5" fmla="*/ 0 w 11256360"/>
              <a:gd name="connsiteY5" fmla="*/ 821280 h 6029325"/>
              <a:gd name="connsiteX0" fmla="*/ 1784517 w 11256360"/>
              <a:gd name="connsiteY0" fmla="*/ 0 h 6029325"/>
              <a:gd name="connsiteX1" fmla="*/ 11256360 w 11256360"/>
              <a:gd name="connsiteY1" fmla="*/ 0 h 6029325"/>
              <a:gd name="connsiteX2" fmla="*/ 11256360 w 11256360"/>
              <a:gd name="connsiteY2" fmla="*/ 6029325 h 6029325"/>
              <a:gd name="connsiteX3" fmla="*/ 0 w 11256360"/>
              <a:gd name="connsiteY3" fmla="*/ 6029325 h 6029325"/>
              <a:gd name="connsiteX4" fmla="*/ 0 w 11256360"/>
              <a:gd name="connsiteY4" fmla="*/ 821280 h 6029325"/>
              <a:gd name="connsiteX0" fmla="*/ 2779837 w 11256360"/>
              <a:gd name="connsiteY0" fmla="*/ 0 h 6029325"/>
              <a:gd name="connsiteX1" fmla="*/ 11256360 w 11256360"/>
              <a:gd name="connsiteY1" fmla="*/ 0 h 6029325"/>
              <a:gd name="connsiteX2" fmla="*/ 11256360 w 11256360"/>
              <a:gd name="connsiteY2" fmla="*/ 6029325 h 6029325"/>
              <a:gd name="connsiteX3" fmla="*/ 0 w 11256360"/>
              <a:gd name="connsiteY3" fmla="*/ 6029325 h 6029325"/>
              <a:gd name="connsiteX4" fmla="*/ 0 w 11256360"/>
              <a:gd name="connsiteY4" fmla="*/ 821280 h 602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6360" h="6029325">
                <a:moveTo>
                  <a:pt x="2779837" y="0"/>
                </a:moveTo>
                <a:lnTo>
                  <a:pt x="11256360" y="0"/>
                </a:lnTo>
                <a:lnTo>
                  <a:pt x="11256360" y="6029325"/>
                </a:lnTo>
                <a:lnTo>
                  <a:pt x="0" y="6029325"/>
                </a:lnTo>
                <a:lnTo>
                  <a:pt x="0" y="821280"/>
                </a:lnTo>
              </a:path>
            </a:pathLst>
          </a:cu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5171" name="Picture 115" descr="D:\BaiTapHTML\DoAnNam1\Image\250px-HTML5_logo_and_wordmark.svg.png"/>
          <p:cNvPicPr>
            <a:picLocks noChangeAspect="1" noChangeArrowheads="1"/>
          </p:cNvPicPr>
          <p:nvPr/>
        </p:nvPicPr>
        <p:blipFill rotWithShape="1">
          <a:blip r:embed="rId8">
            <a:extLst>
              <a:ext uri="{28A0092B-C50C-407E-A947-70E740481C1C}">
                <a14:useLocalDpi xmlns:a14="http://schemas.microsoft.com/office/drawing/2010/main" val="0"/>
              </a:ext>
            </a:extLst>
          </a:blip>
          <a:srcRect t="15673"/>
          <a:stretch/>
        </p:blipFill>
        <p:spPr bwMode="auto">
          <a:xfrm>
            <a:off x="5208084" y="3139710"/>
            <a:ext cx="1905000" cy="1606436"/>
          </a:xfrm>
          <a:prstGeom prst="rect">
            <a:avLst/>
          </a:prstGeom>
          <a:noFill/>
          <a:extLst>
            <a:ext uri="{909E8E84-426E-40DD-AFC4-6F175D3DCCD1}">
              <a14:hiddenFill xmlns:a14="http://schemas.microsoft.com/office/drawing/2010/main">
                <a:solidFill>
                  <a:srgbClr val="FFFFFF"/>
                </a:solidFill>
              </a14:hiddenFill>
            </a:ext>
          </a:extLst>
        </p:spPr>
      </p:pic>
      <p:pic>
        <p:nvPicPr>
          <p:cNvPr id="45175" name="Picture 119" descr="D:\BaiTapHTML\DoAnNam1\Image\css-svg.png"/>
          <p:cNvPicPr>
            <a:picLocks noChangeAspect="1" noChangeArrowheads="1"/>
          </p:cNvPicPr>
          <p:nvPr/>
        </p:nvPicPr>
        <p:blipFill rotWithShape="1">
          <a:blip r:embed="rId9">
            <a:extLst>
              <a:ext uri="{28A0092B-C50C-407E-A947-70E740481C1C}">
                <a14:useLocalDpi xmlns:a14="http://schemas.microsoft.com/office/drawing/2010/main" val="0"/>
              </a:ext>
            </a:extLst>
          </a:blip>
          <a:srcRect t="14498"/>
          <a:stretch/>
        </p:blipFill>
        <p:spPr bwMode="auto">
          <a:xfrm>
            <a:off x="2662239" y="3236813"/>
            <a:ext cx="1296409" cy="1554047"/>
          </a:xfrm>
          <a:prstGeom prst="rect">
            <a:avLst/>
          </a:prstGeom>
          <a:noFill/>
          <a:extLst>
            <a:ext uri="{909E8E84-426E-40DD-AFC4-6F175D3DCCD1}">
              <a14:hiddenFill xmlns:a14="http://schemas.microsoft.com/office/drawing/2010/main">
                <a:solidFill>
                  <a:srgbClr val="FFFFFF"/>
                </a:solidFill>
              </a14:hiddenFill>
            </a:ext>
          </a:extLst>
        </p:spPr>
      </p:pic>
      <p:pic>
        <p:nvPicPr>
          <p:cNvPr id="45178" name="Picture 122" descr="D:\BaiTapHTML\DoAnNam1\Image\logo-javascript-png-html-code-allows-to-embed-javascript-logo-in-your-website-58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2774" y="3059712"/>
            <a:ext cx="2925627" cy="164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0775"/>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9531726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74" name="Group 173"/>
          <p:cNvGrpSpPr/>
          <p:nvPr/>
        </p:nvGrpSpPr>
        <p:grpSpPr>
          <a:xfrm>
            <a:off x="4182902" y="2457828"/>
            <a:ext cx="353078" cy="2834478"/>
            <a:chOff x="2536748" y="2810253"/>
            <a:chExt cx="1654252" cy="2834478"/>
          </a:xfrm>
          <a:solidFill>
            <a:srgbClr val="000000">
              <a:alpha val="20000"/>
            </a:srgbClr>
          </a:solidFill>
        </p:grpSpPr>
        <p:sp>
          <p:nvSpPr>
            <p:cNvPr id="175" name="Rectangle 174"/>
            <p:cNvSpPr/>
            <p:nvPr/>
          </p:nvSpPr>
          <p:spPr>
            <a:xfrm>
              <a:off x="2536748" y="2810253"/>
              <a:ext cx="1654252" cy="715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p:cNvSpPr/>
            <p:nvPr/>
          </p:nvSpPr>
          <p:spPr>
            <a:xfrm>
              <a:off x="2536748" y="3516591"/>
              <a:ext cx="1654252" cy="7154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p:cNvSpPr/>
            <p:nvPr/>
          </p:nvSpPr>
          <p:spPr>
            <a:xfrm>
              <a:off x="2536748" y="4222929"/>
              <a:ext cx="1654252" cy="7154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p:cNvSpPr/>
            <p:nvPr/>
          </p:nvSpPr>
          <p:spPr>
            <a:xfrm>
              <a:off x="2536748" y="4929268"/>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15</a:t>
            </a:fld>
            <a:endParaRPr lang="en-US" dirty="0"/>
          </a:p>
        </p:txBody>
      </p:sp>
      <p:grpSp>
        <p:nvGrpSpPr>
          <p:cNvPr id="101" name="Group 100"/>
          <p:cNvGrpSpPr/>
          <p:nvPr/>
        </p:nvGrpSpPr>
        <p:grpSpPr>
          <a:xfrm>
            <a:off x="2536748" y="2457828"/>
            <a:ext cx="1654252" cy="2834478"/>
            <a:chOff x="2536748" y="2810253"/>
            <a:chExt cx="1654252" cy="2834478"/>
          </a:xfrm>
        </p:grpSpPr>
        <p:sp>
          <p:nvSpPr>
            <p:cNvPr id="95" name="Rectangle 94"/>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2463266" y="1971675"/>
            <a:ext cx="1781988" cy="3703507"/>
            <a:chOff x="4688880" y="995380"/>
            <a:chExt cx="2560026" cy="5320503"/>
          </a:xfrm>
        </p:grpSpPr>
        <p:sp>
          <p:nvSpPr>
            <p:cNvPr id="61" name="Freeform 60"/>
            <p:cNvSpPr>
              <a:spLocks/>
            </p:cNvSpPr>
            <p:nvPr/>
          </p:nvSpPr>
          <p:spPr bwMode="auto">
            <a:xfrm>
              <a:off x="4688880" y="995380"/>
              <a:ext cx="2560026" cy="5320503"/>
            </a:xfrm>
            <a:custGeom>
              <a:avLst/>
              <a:gdLst>
                <a:gd name="connsiteX0" fmla="*/ 159596 w 2560026"/>
                <a:gd name="connsiteY0" fmla="*/ 763677 h 5320503"/>
                <a:gd name="connsiteX1" fmla="*/ 159596 w 2560026"/>
                <a:gd name="connsiteY1" fmla="*/ 4657806 h 5320503"/>
                <a:gd name="connsiteX2" fmla="*/ 2406801 w 2560026"/>
                <a:gd name="connsiteY2" fmla="*/ 4657806 h 5320503"/>
                <a:gd name="connsiteX3" fmla="*/ 2406801 w 2560026"/>
                <a:gd name="connsiteY3" fmla="*/ 763677 h 5320503"/>
                <a:gd name="connsiteX4" fmla="*/ 236212 w 2560026"/>
                <a:gd name="connsiteY4" fmla="*/ 0 h 5320503"/>
                <a:gd name="connsiteX5" fmla="*/ 2330198 w 2560026"/>
                <a:gd name="connsiteY5" fmla="*/ 0 h 5320503"/>
                <a:gd name="connsiteX6" fmla="*/ 2560026 w 2560026"/>
                <a:gd name="connsiteY6" fmla="*/ 233522 h 5320503"/>
                <a:gd name="connsiteX7" fmla="*/ 2560026 w 2560026"/>
                <a:gd name="connsiteY7" fmla="*/ 5086982 h 5320503"/>
                <a:gd name="connsiteX8" fmla="*/ 2330198 w 2560026"/>
                <a:gd name="connsiteY8" fmla="*/ 5320503 h 5320503"/>
                <a:gd name="connsiteX9" fmla="*/ 236212 w 2560026"/>
                <a:gd name="connsiteY9" fmla="*/ 5320503 h 5320503"/>
                <a:gd name="connsiteX10" fmla="*/ 0 w 2560026"/>
                <a:gd name="connsiteY10" fmla="*/ 5086982 h 5320503"/>
                <a:gd name="connsiteX11" fmla="*/ 0 w 2560026"/>
                <a:gd name="connsiteY11" fmla="*/ 233522 h 5320503"/>
                <a:gd name="connsiteX12" fmla="*/ 236212 w 2560026"/>
                <a:gd name="connsiteY12" fmla="*/ 0 h 532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0026" h="5320503">
                  <a:moveTo>
                    <a:pt x="159596" y="763677"/>
                  </a:moveTo>
                  <a:lnTo>
                    <a:pt x="159596" y="4657806"/>
                  </a:lnTo>
                  <a:lnTo>
                    <a:pt x="2406801" y="4657806"/>
                  </a:lnTo>
                  <a:lnTo>
                    <a:pt x="2406801" y="763677"/>
                  </a:lnTo>
                  <a:close/>
                  <a:moveTo>
                    <a:pt x="236212" y="0"/>
                  </a:moveTo>
                  <a:cubicBezTo>
                    <a:pt x="2330198" y="0"/>
                    <a:pt x="2330198" y="0"/>
                    <a:pt x="2330198" y="0"/>
                  </a:cubicBezTo>
                  <a:cubicBezTo>
                    <a:pt x="2457880" y="0"/>
                    <a:pt x="2560026" y="100982"/>
                    <a:pt x="2560026" y="233522"/>
                  </a:cubicBezTo>
                  <a:cubicBezTo>
                    <a:pt x="2560026" y="5086982"/>
                    <a:pt x="2560026" y="5086982"/>
                    <a:pt x="2560026" y="5086982"/>
                  </a:cubicBezTo>
                  <a:cubicBezTo>
                    <a:pt x="2560026" y="5219521"/>
                    <a:pt x="2457880" y="5320503"/>
                    <a:pt x="2330198" y="5320503"/>
                  </a:cubicBezTo>
                  <a:lnTo>
                    <a:pt x="236212" y="5320503"/>
                  </a:lnTo>
                  <a:cubicBezTo>
                    <a:pt x="102146" y="5320503"/>
                    <a:pt x="0" y="5219521"/>
                    <a:pt x="0" y="5086982"/>
                  </a:cubicBezTo>
                  <a:cubicBezTo>
                    <a:pt x="0" y="233522"/>
                    <a:pt x="0" y="233522"/>
                    <a:pt x="0" y="233522"/>
                  </a:cubicBezTo>
                  <a:cubicBezTo>
                    <a:pt x="0" y="100982"/>
                    <a:pt x="102146" y="0"/>
                    <a:pt x="236212" y="0"/>
                  </a:cubicBezTo>
                  <a:close/>
                </a:path>
              </a:pathLst>
            </a:custGeom>
            <a:solidFill>
              <a:schemeClr val="tx1">
                <a:lumMod val="90000"/>
                <a:lumOff val="10000"/>
              </a:schemeClr>
            </a:solidFill>
            <a:ln w="12700">
              <a:solidFill>
                <a:schemeClr val="bg1">
                  <a:lumMod val="50000"/>
                </a:schemeClr>
              </a:solidFill>
            </a:ln>
            <a:extLst/>
          </p:spPr>
          <p:txBody>
            <a:bodyPr vert="horz" wrap="square" lIns="91440" tIns="45720" rIns="91440" bIns="45720" numCol="1" anchor="t" anchorCtr="0" compatLnSpc="1">
              <a:prstTxWarp prst="textNoShape">
                <a:avLst/>
              </a:prstTxWarp>
              <a:noAutofit/>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45" name="Oval 44"/>
            <p:cNvSpPr>
              <a:spLocks noChangeArrowheads="1"/>
            </p:cNvSpPr>
            <p:nvPr/>
          </p:nvSpPr>
          <p:spPr bwMode="auto">
            <a:xfrm>
              <a:off x="5933778" y="1222592"/>
              <a:ext cx="76609" cy="7573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46" name="Oval 45"/>
            <p:cNvSpPr>
              <a:spLocks noChangeArrowheads="1"/>
            </p:cNvSpPr>
            <p:nvPr/>
          </p:nvSpPr>
          <p:spPr bwMode="auto">
            <a:xfrm>
              <a:off x="5959314" y="1247835"/>
              <a:ext cx="19156" cy="1893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47" name="Oval 46"/>
            <p:cNvSpPr>
              <a:spLocks noChangeArrowheads="1"/>
            </p:cNvSpPr>
            <p:nvPr/>
          </p:nvSpPr>
          <p:spPr bwMode="auto">
            <a:xfrm>
              <a:off x="5933778" y="1216279"/>
              <a:ext cx="76609" cy="7573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48" name="Oval 47"/>
            <p:cNvSpPr>
              <a:spLocks noChangeArrowheads="1"/>
            </p:cNvSpPr>
            <p:nvPr/>
          </p:nvSpPr>
          <p:spPr bwMode="auto">
            <a:xfrm>
              <a:off x="5959314" y="1241523"/>
              <a:ext cx="19156" cy="1893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49" name="Oval 48"/>
            <p:cNvSpPr>
              <a:spLocks noChangeArrowheads="1"/>
            </p:cNvSpPr>
            <p:nvPr/>
          </p:nvSpPr>
          <p:spPr bwMode="auto">
            <a:xfrm>
              <a:off x="5946546" y="1228901"/>
              <a:ext cx="51072" cy="5049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0" name="Oval 49"/>
            <p:cNvSpPr>
              <a:spLocks noChangeArrowheads="1"/>
            </p:cNvSpPr>
            <p:nvPr/>
          </p:nvSpPr>
          <p:spPr bwMode="auto">
            <a:xfrm>
              <a:off x="5946546" y="1228901"/>
              <a:ext cx="51072" cy="5049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1" name="Oval 50"/>
            <p:cNvSpPr>
              <a:spLocks noChangeArrowheads="1"/>
            </p:cNvSpPr>
            <p:nvPr/>
          </p:nvSpPr>
          <p:spPr bwMode="auto">
            <a:xfrm>
              <a:off x="5959314" y="1241523"/>
              <a:ext cx="25535" cy="2524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2" name="Oval 51"/>
            <p:cNvSpPr>
              <a:spLocks noChangeArrowheads="1"/>
            </p:cNvSpPr>
            <p:nvPr/>
          </p:nvSpPr>
          <p:spPr bwMode="auto">
            <a:xfrm>
              <a:off x="5959314" y="1263417"/>
              <a:ext cx="25534" cy="252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52"/>
            <p:cNvSpPr>
              <a:spLocks/>
            </p:cNvSpPr>
            <p:nvPr/>
          </p:nvSpPr>
          <p:spPr bwMode="auto">
            <a:xfrm>
              <a:off x="5965699" y="1247837"/>
              <a:ext cx="6387" cy="6313"/>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53"/>
            <p:cNvSpPr>
              <a:spLocks/>
            </p:cNvSpPr>
            <p:nvPr/>
          </p:nvSpPr>
          <p:spPr bwMode="auto">
            <a:xfrm>
              <a:off x="5965699" y="1247837"/>
              <a:ext cx="6387" cy="6313"/>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5" name="Oval 54"/>
            <p:cNvSpPr>
              <a:spLocks noChangeArrowheads="1"/>
            </p:cNvSpPr>
            <p:nvPr/>
          </p:nvSpPr>
          <p:spPr bwMode="auto">
            <a:xfrm>
              <a:off x="5774652" y="5792504"/>
              <a:ext cx="388482" cy="384058"/>
            </a:xfrm>
            <a:prstGeom prst="ellipse">
              <a:avLst/>
            </a:prstGeom>
            <a:noFill/>
            <a:ln>
              <a:solidFill>
                <a:schemeClr val="bg1">
                  <a:lumMod val="95000"/>
                </a:schemeClr>
              </a:solidFill>
            </a:ln>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57"/>
            <p:cNvSpPr>
              <a:spLocks/>
            </p:cNvSpPr>
            <p:nvPr/>
          </p:nvSpPr>
          <p:spPr bwMode="auto">
            <a:xfrm>
              <a:off x="5777821" y="1415263"/>
              <a:ext cx="414968" cy="4418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50000"/>
                <a:lumOff val="50000"/>
              </a:schemeClr>
            </a:solidFill>
            <a:ln w="6350">
              <a:solidFill>
                <a:schemeClr val="bg1"/>
              </a:solidFill>
            </a:ln>
            <a:extLst/>
          </p:spPr>
          <p:txBody>
            <a:bodyPr vert="horz" wrap="square" lIns="91440" tIns="45720" rIns="91440" bIns="45720" numCol="1" anchor="t" anchorCtr="0" compatLnSpc="1">
              <a:prstTxWarp prst="textNoShape">
                <a:avLst/>
              </a:prstTxWarp>
            </a:bodyPr>
            <a:lstStyle/>
            <a:p>
              <a:endParaRPr lang="id-ID" kern="12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2" name="Group 131"/>
          <p:cNvGrpSpPr/>
          <p:nvPr/>
        </p:nvGrpSpPr>
        <p:grpSpPr>
          <a:xfrm>
            <a:off x="4496995" y="2457828"/>
            <a:ext cx="106117" cy="2834478"/>
            <a:chOff x="2536748" y="2810253"/>
            <a:chExt cx="1654252" cy="2834478"/>
          </a:xfrm>
        </p:grpSpPr>
        <p:sp>
          <p:nvSpPr>
            <p:cNvPr id="133" name="Rectangle 132"/>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2" name="Group 141"/>
          <p:cNvGrpSpPr/>
          <p:nvPr/>
        </p:nvGrpSpPr>
        <p:grpSpPr>
          <a:xfrm>
            <a:off x="4660262" y="3164166"/>
            <a:ext cx="7231701" cy="1421801"/>
            <a:chOff x="4417374" y="3516591"/>
            <a:chExt cx="7231701" cy="1421801"/>
          </a:xfrm>
        </p:grpSpPr>
        <p:cxnSp>
          <p:nvCxnSpPr>
            <p:cNvPr id="138" name="Straight Connector 137"/>
            <p:cNvCxnSpPr/>
            <p:nvPr/>
          </p:nvCxnSpPr>
          <p:spPr>
            <a:xfrm>
              <a:off x="4417374" y="3516591"/>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17374" y="42274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17374" y="49383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4660262" y="2462390"/>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660262" y="5292306"/>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3050480" y="2523171"/>
            <a:ext cx="627095" cy="584775"/>
          </a:xfrm>
          <a:prstGeom prst="rect">
            <a:avLst/>
          </a:prstGeom>
          <a:noFill/>
          <a:ln>
            <a:noFill/>
          </a:ln>
        </p:spPr>
        <p:txBody>
          <a:bodyPr wrap="none">
            <a:spAutoFit/>
          </a:bodyPr>
          <a:lstStyle/>
          <a:p>
            <a:r>
              <a:rPr lang="en-US" sz="3200" dirty="0">
                <a:solidFill>
                  <a:schemeClr val="bg1"/>
                </a:solidFill>
                <a:latin typeface="Source Sans Pro Black" panose="020B0803030403020204" pitchFamily="34" charset="-18"/>
                <a:ea typeface="Bebas Neue" charset="0"/>
                <a:cs typeface="Bebas Neue" charset="0"/>
              </a:rPr>
              <a:t>01</a:t>
            </a:r>
          </a:p>
        </p:txBody>
      </p:sp>
      <p:sp>
        <p:nvSpPr>
          <p:cNvPr id="151" name="Rectangle 150"/>
          <p:cNvSpPr/>
          <p:nvPr/>
        </p:nvSpPr>
        <p:spPr>
          <a:xfrm>
            <a:off x="3050480" y="3219433"/>
            <a:ext cx="627095" cy="584775"/>
          </a:xfrm>
          <a:prstGeom prst="rect">
            <a:avLst/>
          </a:prstGeom>
          <a:noFill/>
          <a:ln>
            <a:noFill/>
          </a:ln>
        </p:spPr>
        <p:txBody>
          <a:bodyPr wrap="none">
            <a:spAutoFit/>
          </a:bodyPr>
          <a:lstStyle/>
          <a:p>
            <a:r>
              <a:rPr lang="pl-PL" sz="3200" dirty="0" smtClean="0">
                <a:solidFill>
                  <a:schemeClr val="bg1">
                    <a:lumMod val="75000"/>
                  </a:schemeClr>
                </a:solidFill>
                <a:latin typeface="Source Sans Pro Black" panose="020B0803030403020204" pitchFamily="34" charset="-18"/>
                <a:ea typeface="Bebas Neue" charset="0"/>
                <a:cs typeface="Bebas Neue" charset="0"/>
              </a:rPr>
              <a:t>02</a:t>
            </a:r>
            <a:endParaRPr lang="en-US" sz="3200" dirty="0">
              <a:solidFill>
                <a:schemeClr val="bg1">
                  <a:lumMod val="75000"/>
                </a:schemeClr>
              </a:solidFill>
              <a:latin typeface="Source Sans Pro Black" panose="020B0803030403020204" pitchFamily="34" charset="-18"/>
              <a:ea typeface="Bebas Neue" charset="0"/>
              <a:cs typeface="Bebas Neue" charset="0"/>
            </a:endParaRPr>
          </a:p>
        </p:txBody>
      </p:sp>
      <p:sp>
        <p:nvSpPr>
          <p:cNvPr id="152" name="Rectangle 151"/>
          <p:cNvSpPr/>
          <p:nvPr/>
        </p:nvSpPr>
        <p:spPr>
          <a:xfrm>
            <a:off x="3050480" y="3934745"/>
            <a:ext cx="627095" cy="584775"/>
          </a:xfrm>
          <a:prstGeom prst="rect">
            <a:avLst/>
          </a:prstGeom>
          <a:noFill/>
          <a:ln>
            <a:noFill/>
          </a:ln>
        </p:spPr>
        <p:txBody>
          <a:bodyPr wrap="none">
            <a:spAutoFit/>
          </a:bodyPr>
          <a:lstStyle/>
          <a:p>
            <a:r>
              <a:rPr lang="pl-PL" sz="3200" dirty="0" smtClean="0">
                <a:solidFill>
                  <a:schemeClr val="accent1">
                    <a:lumMod val="20000"/>
                    <a:lumOff val="80000"/>
                  </a:schemeClr>
                </a:solidFill>
                <a:latin typeface="Source Sans Pro Black" panose="020B0803030403020204" pitchFamily="34" charset="-18"/>
                <a:ea typeface="Bebas Neue" charset="0"/>
                <a:cs typeface="Bebas Neue" charset="0"/>
              </a:rPr>
              <a:t>03</a:t>
            </a:r>
            <a:endParaRPr lang="en-US" sz="3200" dirty="0">
              <a:solidFill>
                <a:schemeClr val="accent1">
                  <a:lumMod val="20000"/>
                  <a:lumOff val="80000"/>
                </a:schemeClr>
              </a:solidFill>
              <a:latin typeface="Source Sans Pro Black" panose="020B0803030403020204" pitchFamily="34" charset="-18"/>
              <a:ea typeface="Bebas Neue" charset="0"/>
              <a:cs typeface="Bebas Neue" charset="0"/>
            </a:endParaRPr>
          </a:p>
        </p:txBody>
      </p:sp>
      <p:sp>
        <p:nvSpPr>
          <p:cNvPr id="153" name="Rectangle 152"/>
          <p:cNvSpPr/>
          <p:nvPr/>
        </p:nvSpPr>
        <p:spPr>
          <a:xfrm>
            <a:off x="3050480" y="4611957"/>
            <a:ext cx="627095" cy="584775"/>
          </a:xfrm>
          <a:prstGeom prst="rect">
            <a:avLst/>
          </a:prstGeom>
          <a:noFill/>
          <a:ln>
            <a:noFill/>
          </a:ln>
        </p:spPr>
        <p:txBody>
          <a:bodyPr wrap="none">
            <a:spAutoFit/>
          </a:bodyPr>
          <a:lstStyle/>
          <a:p>
            <a:r>
              <a:rPr lang="pl-PL" sz="3200" dirty="0" smtClean="0">
                <a:solidFill>
                  <a:schemeClr val="accent1">
                    <a:lumMod val="60000"/>
                    <a:lumOff val="40000"/>
                  </a:schemeClr>
                </a:solidFill>
                <a:latin typeface="Source Sans Pro Black" panose="020B0803030403020204" pitchFamily="34" charset="-18"/>
                <a:ea typeface="Bebas Neue" charset="0"/>
                <a:cs typeface="Bebas Neue" charset="0"/>
              </a:rPr>
              <a:t>04</a:t>
            </a:r>
            <a:endParaRPr lang="en-US" sz="3200" dirty="0">
              <a:solidFill>
                <a:schemeClr val="accent1">
                  <a:lumMod val="60000"/>
                  <a:lumOff val="40000"/>
                </a:schemeClr>
              </a:solidFill>
              <a:latin typeface="Source Sans Pro Black" panose="020B0803030403020204" pitchFamily="34" charset="-18"/>
              <a:ea typeface="Bebas Neue" charset="0"/>
              <a:cs typeface="Bebas Neue" charset="0"/>
            </a:endParaRPr>
          </a:p>
        </p:txBody>
      </p:sp>
      <p:sp>
        <p:nvSpPr>
          <p:cNvPr id="157" name="Rectangle 156"/>
          <p:cNvSpPr/>
          <p:nvPr/>
        </p:nvSpPr>
        <p:spPr>
          <a:xfrm>
            <a:off x="4663173" y="2484316"/>
            <a:ext cx="6158795" cy="670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1400" dirty="0" smtClean="0">
              <a:solidFill>
                <a:schemeClr val="tx1"/>
              </a:solidFill>
            </a:endParaRPr>
          </a:p>
          <a:p>
            <a:r>
              <a:rPr lang="en-US" sz="1400" dirty="0" smtClean="0">
                <a:solidFill>
                  <a:schemeClr val="tx1"/>
                </a:solidFill>
              </a:rPr>
              <a:t>Expand </a:t>
            </a:r>
            <a:r>
              <a:rPr lang="en-US" sz="1400" dirty="0">
                <a:solidFill>
                  <a:schemeClr val="tx1"/>
                </a:solidFill>
              </a:rPr>
              <a:t>the features of the website from promoting Game to trading Game.</a:t>
            </a:r>
          </a:p>
          <a:p>
            <a:r>
              <a:rPr lang="en-US" sz="1100" dirty="0">
                <a:solidFill>
                  <a:schemeClr val="tx1"/>
                </a:solidFill>
              </a:rPr>
              <a:t/>
            </a:r>
            <a:br>
              <a:rPr lang="en-US" sz="1100" dirty="0">
                <a:solidFill>
                  <a:schemeClr val="tx1"/>
                </a:solidFill>
              </a:rPr>
            </a:br>
            <a:endParaRPr lang="en-US" sz="1100" dirty="0">
              <a:solidFill>
                <a:schemeClr val="tx1"/>
              </a:solidFill>
              <a:latin typeface="Source Sans Pro Light" panose="020B0403030403020204" pitchFamily="34" charset="-18"/>
            </a:endParaRPr>
          </a:p>
        </p:txBody>
      </p:sp>
      <p:sp>
        <p:nvSpPr>
          <p:cNvPr id="158" name="Rectangle 157"/>
          <p:cNvSpPr/>
          <p:nvPr/>
        </p:nvSpPr>
        <p:spPr>
          <a:xfrm>
            <a:off x="4663173" y="3177410"/>
            <a:ext cx="6158795" cy="670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1400" dirty="0" smtClean="0">
                <a:solidFill>
                  <a:schemeClr val="accent4"/>
                </a:solidFill>
                <a:latin typeface="Source Sans Pro Light" panose="020B0403030403020204" pitchFamily="34" charset="-18"/>
              </a:rPr>
              <a:t>Login Form</a:t>
            </a:r>
            <a:endParaRPr lang="en-US" sz="1400" dirty="0">
              <a:solidFill>
                <a:schemeClr val="accent4"/>
              </a:solidFill>
              <a:latin typeface="Source Sans Pro Light" panose="020B0403030403020204" pitchFamily="34" charset="-18"/>
            </a:endParaRPr>
          </a:p>
        </p:txBody>
      </p:sp>
      <p:sp>
        <p:nvSpPr>
          <p:cNvPr id="159" name="Rectangle 158"/>
          <p:cNvSpPr/>
          <p:nvPr/>
        </p:nvSpPr>
        <p:spPr>
          <a:xfrm>
            <a:off x="4663173" y="3870504"/>
            <a:ext cx="6158795" cy="670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Comment, comment, chat directly with the administrator</a:t>
            </a:r>
            <a:r>
              <a:rPr lang="en-US" sz="1400" dirty="0" smtClean="0">
                <a:solidFill>
                  <a:schemeClr val="tx1"/>
                </a:solidFill>
              </a:rPr>
              <a:t>.</a:t>
            </a:r>
            <a:endParaRPr lang="en-US" sz="1400" dirty="0">
              <a:solidFill>
                <a:schemeClr val="tx1"/>
              </a:solidFill>
              <a:latin typeface="Source Sans Pro Light" panose="020B0403030403020204" pitchFamily="34" charset="-18"/>
            </a:endParaRPr>
          </a:p>
        </p:txBody>
      </p:sp>
      <p:sp>
        <p:nvSpPr>
          <p:cNvPr id="160" name="Rectangle 159"/>
          <p:cNvSpPr/>
          <p:nvPr/>
        </p:nvSpPr>
        <p:spPr>
          <a:xfrm>
            <a:off x="4663173" y="4563598"/>
            <a:ext cx="6158795" cy="670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Can </a:t>
            </a:r>
            <a:r>
              <a:rPr lang="en-US" sz="1400" dirty="0">
                <a:solidFill>
                  <a:schemeClr val="tx1"/>
                </a:solidFill>
              </a:rPr>
              <a:t>be used on multiple devices</a:t>
            </a:r>
            <a:r>
              <a:rPr lang="en-US" sz="1400" dirty="0" smtClean="0">
                <a:solidFill>
                  <a:schemeClr val="tx1"/>
                </a:solidFill>
              </a:rPr>
              <a:t>.</a:t>
            </a:r>
            <a:endParaRPr lang="en-US" sz="1400" dirty="0">
              <a:solidFill>
                <a:schemeClr val="tx1"/>
              </a:solidFill>
              <a:latin typeface="Source Sans Pro Light" panose="020B0403030403020204" pitchFamily="34" charset="-18"/>
            </a:endParaRPr>
          </a:p>
        </p:txBody>
      </p:sp>
      <p:sp>
        <p:nvSpPr>
          <p:cNvPr id="161" name="Chevron 160"/>
          <p:cNvSpPr/>
          <p:nvPr/>
        </p:nvSpPr>
        <p:spPr>
          <a:xfrm rot="5400000">
            <a:off x="3824116" y="3053590"/>
            <a:ext cx="215728" cy="221150"/>
          </a:xfrm>
          <a:prstGeom prst="chevron">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Chevron 166"/>
          <p:cNvSpPr/>
          <p:nvPr/>
        </p:nvSpPr>
        <p:spPr>
          <a:xfrm rot="5400000">
            <a:off x="3824116" y="3756630"/>
            <a:ext cx="215728" cy="221150"/>
          </a:xfrm>
          <a:prstGeom prst="chevron">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Chevron 167"/>
          <p:cNvSpPr/>
          <p:nvPr/>
        </p:nvSpPr>
        <p:spPr>
          <a:xfrm rot="5400000">
            <a:off x="3824116" y="4459670"/>
            <a:ext cx="215728" cy="221150"/>
          </a:xfrm>
          <a:prstGeom prst="chevron">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0" name="Straight Connector 59"/>
          <p:cNvCxnSpPr/>
          <p:nvPr/>
        </p:nvCxnSpPr>
        <p:spPr>
          <a:xfrm>
            <a:off x="2626475" y="1278480"/>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Content Placeholder 15"/>
          <p:cNvSpPr txBox="1">
            <a:spLocks/>
          </p:cNvSpPr>
          <p:nvPr/>
        </p:nvSpPr>
        <p:spPr>
          <a:xfrm>
            <a:off x="393678" y="260350"/>
            <a:ext cx="3206773"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Development in the future</a:t>
            </a:r>
          </a:p>
          <a:p>
            <a:r>
              <a:rPr lang="en-US" sz="3200" dirty="0"/>
              <a:t/>
            </a:r>
            <a:br>
              <a:rPr lang="en-US" sz="3200" dirty="0"/>
            </a:br>
            <a:endParaRPr lang="en-US" sz="3200" dirty="0"/>
          </a:p>
        </p:txBody>
      </p:sp>
      <p:sp>
        <p:nvSpPr>
          <p:cNvPr id="86" name="Freeform 85"/>
          <p:cNvSpPr/>
          <p:nvPr/>
        </p:nvSpPr>
        <p:spPr>
          <a:xfrm>
            <a:off x="3760542" y="2678290"/>
            <a:ext cx="332881" cy="286070"/>
          </a:xfrm>
          <a:custGeom>
            <a:avLst/>
            <a:gdLst/>
            <a:ahLst/>
            <a:cxnLst/>
            <a:rect l="l" t="t" r="r" b="b"/>
            <a:pathLst>
              <a:path w="1019175" h="875854">
                <a:moveTo>
                  <a:pt x="461814" y="812155"/>
                </a:moveTo>
                <a:lnTo>
                  <a:pt x="461814" y="844005"/>
                </a:lnTo>
                <a:lnTo>
                  <a:pt x="557362" y="844005"/>
                </a:lnTo>
                <a:lnTo>
                  <a:pt x="557362" y="812155"/>
                </a:lnTo>
                <a:close/>
                <a:moveTo>
                  <a:pt x="828080" y="382191"/>
                </a:moveTo>
                <a:lnTo>
                  <a:pt x="828080" y="668834"/>
                </a:lnTo>
                <a:lnTo>
                  <a:pt x="844004" y="668834"/>
                </a:lnTo>
                <a:cubicBezTo>
                  <a:pt x="883816" y="668834"/>
                  <a:pt x="917656" y="654900"/>
                  <a:pt x="945524" y="627032"/>
                </a:cubicBezTo>
                <a:cubicBezTo>
                  <a:pt x="973392" y="599164"/>
                  <a:pt x="987326" y="565324"/>
                  <a:pt x="987326" y="525512"/>
                </a:cubicBezTo>
                <a:cubicBezTo>
                  <a:pt x="987326" y="485701"/>
                  <a:pt x="973392" y="451861"/>
                  <a:pt x="945524" y="423993"/>
                </a:cubicBezTo>
                <a:cubicBezTo>
                  <a:pt x="917656" y="396125"/>
                  <a:pt x="883816" y="382191"/>
                  <a:pt x="844004" y="382191"/>
                </a:cubicBezTo>
                <a:close/>
                <a:moveTo>
                  <a:pt x="175171" y="382191"/>
                </a:moveTo>
                <a:cubicBezTo>
                  <a:pt x="135359" y="382191"/>
                  <a:pt x="101519" y="396125"/>
                  <a:pt x="73651" y="423993"/>
                </a:cubicBezTo>
                <a:cubicBezTo>
                  <a:pt x="45783" y="451861"/>
                  <a:pt x="31849" y="485701"/>
                  <a:pt x="31849" y="525512"/>
                </a:cubicBezTo>
                <a:cubicBezTo>
                  <a:pt x="31849" y="565324"/>
                  <a:pt x="45783" y="599164"/>
                  <a:pt x="73651" y="627032"/>
                </a:cubicBezTo>
                <a:cubicBezTo>
                  <a:pt x="101519" y="654900"/>
                  <a:pt x="135359" y="668834"/>
                  <a:pt x="175171" y="668834"/>
                </a:cubicBezTo>
                <a:lnTo>
                  <a:pt x="191095" y="668834"/>
                </a:lnTo>
                <a:lnTo>
                  <a:pt x="191095" y="382191"/>
                </a:lnTo>
                <a:close/>
                <a:moveTo>
                  <a:pt x="509588" y="0"/>
                </a:moveTo>
                <a:cubicBezTo>
                  <a:pt x="567978" y="0"/>
                  <a:pt x="619069" y="9621"/>
                  <a:pt x="662862" y="28864"/>
                </a:cubicBezTo>
                <a:cubicBezTo>
                  <a:pt x="706655" y="48106"/>
                  <a:pt x="738504" y="69670"/>
                  <a:pt x="758410" y="93557"/>
                </a:cubicBezTo>
                <a:cubicBezTo>
                  <a:pt x="778315" y="117444"/>
                  <a:pt x="794240" y="144649"/>
                  <a:pt x="806184" y="175171"/>
                </a:cubicBezTo>
                <a:cubicBezTo>
                  <a:pt x="818127" y="205693"/>
                  <a:pt x="824762" y="227589"/>
                  <a:pt x="826089" y="240860"/>
                </a:cubicBezTo>
                <a:cubicBezTo>
                  <a:pt x="827416" y="254130"/>
                  <a:pt x="828080" y="264083"/>
                  <a:pt x="828080" y="270719"/>
                </a:cubicBezTo>
                <a:lnTo>
                  <a:pt x="828080" y="350342"/>
                </a:lnTo>
                <a:lnTo>
                  <a:pt x="844004" y="350342"/>
                </a:lnTo>
                <a:cubicBezTo>
                  <a:pt x="893105" y="350342"/>
                  <a:pt x="934576" y="367261"/>
                  <a:pt x="968416" y="401101"/>
                </a:cubicBezTo>
                <a:cubicBezTo>
                  <a:pt x="1002255" y="434941"/>
                  <a:pt x="1019175" y="476411"/>
                  <a:pt x="1019175" y="525512"/>
                </a:cubicBezTo>
                <a:cubicBezTo>
                  <a:pt x="1019175" y="574613"/>
                  <a:pt x="1002255" y="616084"/>
                  <a:pt x="968416" y="649923"/>
                </a:cubicBezTo>
                <a:cubicBezTo>
                  <a:pt x="934576" y="683763"/>
                  <a:pt x="893105" y="700683"/>
                  <a:pt x="844004" y="700683"/>
                </a:cubicBezTo>
                <a:lnTo>
                  <a:pt x="828080" y="700683"/>
                </a:lnTo>
                <a:lnTo>
                  <a:pt x="828080" y="774334"/>
                </a:lnTo>
                <a:lnTo>
                  <a:pt x="577267" y="875854"/>
                </a:lnTo>
                <a:lnTo>
                  <a:pt x="429965" y="875854"/>
                </a:lnTo>
                <a:lnTo>
                  <a:pt x="429965" y="780306"/>
                </a:lnTo>
                <a:lnTo>
                  <a:pt x="589211" y="780306"/>
                </a:lnTo>
                <a:lnTo>
                  <a:pt x="589211" y="836042"/>
                </a:lnTo>
                <a:lnTo>
                  <a:pt x="796231" y="754429"/>
                </a:lnTo>
                <a:lnTo>
                  <a:pt x="796231" y="270719"/>
                </a:lnTo>
                <a:cubicBezTo>
                  <a:pt x="796231" y="262756"/>
                  <a:pt x="795567" y="252803"/>
                  <a:pt x="794240" y="240860"/>
                </a:cubicBezTo>
                <a:cubicBezTo>
                  <a:pt x="792913" y="228916"/>
                  <a:pt x="786941" y="209674"/>
                  <a:pt x="776325" y="183133"/>
                </a:cubicBezTo>
                <a:cubicBezTo>
                  <a:pt x="765708" y="156592"/>
                  <a:pt x="751443" y="133037"/>
                  <a:pt x="733528" y="112468"/>
                </a:cubicBezTo>
                <a:cubicBezTo>
                  <a:pt x="715612" y="91898"/>
                  <a:pt x="687081" y="73320"/>
                  <a:pt x="647933" y="56732"/>
                </a:cubicBezTo>
                <a:cubicBezTo>
                  <a:pt x="608785" y="40143"/>
                  <a:pt x="562670" y="31849"/>
                  <a:pt x="509588" y="31849"/>
                </a:cubicBezTo>
                <a:cubicBezTo>
                  <a:pt x="456506" y="31849"/>
                  <a:pt x="410391" y="40143"/>
                  <a:pt x="371243" y="56732"/>
                </a:cubicBezTo>
                <a:cubicBezTo>
                  <a:pt x="332095" y="73320"/>
                  <a:pt x="303563" y="91898"/>
                  <a:pt x="285648" y="112468"/>
                </a:cubicBezTo>
                <a:cubicBezTo>
                  <a:pt x="267733" y="133037"/>
                  <a:pt x="253467" y="156592"/>
                  <a:pt x="242850" y="183133"/>
                </a:cubicBezTo>
                <a:cubicBezTo>
                  <a:pt x="232234" y="209674"/>
                  <a:pt x="226262" y="228916"/>
                  <a:pt x="224935" y="240860"/>
                </a:cubicBezTo>
                <a:cubicBezTo>
                  <a:pt x="223608" y="252803"/>
                  <a:pt x="222945" y="262756"/>
                  <a:pt x="222945" y="270719"/>
                </a:cubicBezTo>
                <a:lnTo>
                  <a:pt x="222945" y="700683"/>
                </a:lnTo>
                <a:lnTo>
                  <a:pt x="175171" y="700683"/>
                </a:lnTo>
                <a:cubicBezTo>
                  <a:pt x="126070" y="700683"/>
                  <a:pt x="84600" y="683763"/>
                  <a:pt x="50760" y="649923"/>
                </a:cubicBezTo>
                <a:cubicBezTo>
                  <a:pt x="16920" y="616084"/>
                  <a:pt x="0" y="574613"/>
                  <a:pt x="0" y="525512"/>
                </a:cubicBezTo>
                <a:cubicBezTo>
                  <a:pt x="0" y="476411"/>
                  <a:pt x="16920" y="434941"/>
                  <a:pt x="50760" y="401101"/>
                </a:cubicBezTo>
                <a:cubicBezTo>
                  <a:pt x="84600" y="367261"/>
                  <a:pt x="126070" y="350342"/>
                  <a:pt x="175171" y="350342"/>
                </a:cubicBezTo>
                <a:lnTo>
                  <a:pt x="191095" y="350342"/>
                </a:lnTo>
                <a:lnTo>
                  <a:pt x="191095" y="270719"/>
                </a:lnTo>
                <a:cubicBezTo>
                  <a:pt x="191095" y="264083"/>
                  <a:pt x="191759" y="254130"/>
                  <a:pt x="193086" y="240860"/>
                </a:cubicBezTo>
                <a:cubicBezTo>
                  <a:pt x="194413" y="227589"/>
                  <a:pt x="201048" y="205693"/>
                  <a:pt x="212992" y="175171"/>
                </a:cubicBezTo>
                <a:cubicBezTo>
                  <a:pt x="224935" y="144649"/>
                  <a:pt x="240860" y="117444"/>
                  <a:pt x="260766" y="93557"/>
                </a:cubicBezTo>
                <a:cubicBezTo>
                  <a:pt x="280671" y="69670"/>
                  <a:pt x="312521" y="48106"/>
                  <a:pt x="356313" y="28864"/>
                </a:cubicBezTo>
                <a:cubicBezTo>
                  <a:pt x="400106" y="9621"/>
                  <a:pt x="451197" y="0"/>
                  <a:pt x="5095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86"/>
          <p:cNvSpPr/>
          <p:nvPr/>
        </p:nvSpPr>
        <p:spPr>
          <a:xfrm>
            <a:off x="3790712" y="3406533"/>
            <a:ext cx="272541" cy="272540"/>
          </a:xfrm>
          <a:custGeom>
            <a:avLst/>
            <a:gdLst/>
            <a:ahLst/>
            <a:cxnLst/>
            <a:rect l="l" t="t" r="r" b="b"/>
            <a:pathLst>
              <a:path w="1019175" h="1019175">
                <a:moveTo>
                  <a:pt x="429965" y="752438"/>
                </a:moveTo>
                <a:lnTo>
                  <a:pt x="429965" y="981354"/>
                </a:lnTo>
                <a:cubicBezTo>
                  <a:pt x="456506" y="985335"/>
                  <a:pt x="483047" y="987326"/>
                  <a:pt x="509588" y="987326"/>
                </a:cubicBezTo>
                <a:cubicBezTo>
                  <a:pt x="536129" y="987326"/>
                  <a:pt x="562670" y="985335"/>
                  <a:pt x="589211" y="981354"/>
                </a:cubicBezTo>
                <a:lnTo>
                  <a:pt x="589211" y="752438"/>
                </a:lnTo>
                <a:cubicBezTo>
                  <a:pt x="562670" y="760400"/>
                  <a:pt x="536129" y="764381"/>
                  <a:pt x="509588" y="764381"/>
                </a:cubicBezTo>
                <a:cubicBezTo>
                  <a:pt x="481720" y="764381"/>
                  <a:pt x="455179" y="760400"/>
                  <a:pt x="429965" y="752438"/>
                </a:cubicBezTo>
                <a:close/>
                <a:moveTo>
                  <a:pt x="738504" y="621060"/>
                </a:moveTo>
                <a:cubicBezTo>
                  <a:pt x="711963" y="672815"/>
                  <a:pt x="672815" y="711963"/>
                  <a:pt x="621060" y="738504"/>
                </a:cubicBezTo>
                <a:lnTo>
                  <a:pt x="621060" y="973392"/>
                </a:lnTo>
                <a:cubicBezTo>
                  <a:pt x="707318" y="952159"/>
                  <a:pt x="782297" y="909693"/>
                  <a:pt x="845995" y="845995"/>
                </a:cubicBezTo>
                <a:cubicBezTo>
                  <a:pt x="909694" y="782297"/>
                  <a:pt x="952159" y="707318"/>
                  <a:pt x="973392" y="621060"/>
                </a:cubicBezTo>
                <a:close/>
                <a:moveTo>
                  <a:pt x="45784" y="621060"/>
                </a:moveTo>
                <a:cubicBezTo>
                  <a:pt x="67016" y="707318"/>
                  <a:pt x="109482" y="782297"/>
                  <a:pt x="173180" y="845995"/>
                </a:cubicBezTo>
                <a:cubicBezTo>
                  <a:pt x="236879" y="909693"/>
                  <a:pt x="311857" y="952159"/>
                  <a:pt x="398115" y="973392"/>
                </a:cubicBezTo>
                <a:lnTo>
                  <a:pt x="398115" y="738504"/>
                </a:lnTo>
                <a:cubicBezTo>
                  <a:pt x="346360" y="711963"/>
                  <a:pt x="307212" y="672815"/>
                  <a:pt x="280672" y="621060"/>
                </a:cubicBezTo>
                <a:close/>
                <a:moveTo>
                  <a:pt x="752438" y="429965"/>
                </a:moveTo>
                <a:cubicBezTo>
                  <a:pt x="760400" y="456506"/>
                  <a:pt x="764382" y="483047"/>
                  <a:pt x="764382" y="509588"/>
                </a:cubicBezTo>
                <a:cubicBezTo>
                  <a:pt x="764382" y="537456"/>
                  <a:pt x="760400" y="563997"/>
                  <a:pt x="752438" y="589211"/>
                </a:cubicBezTo>
                <a:lnTo>
                  <a:pt x="981354" y="589211"/>
                </a:lnTo>
                <a:cubicBezTo>
                  <a:pt x="985335" y="562670"/>
                  <a:pt x="987326" y="536129"/>
                  <a:pt x="987326" y="509588"/>
                </a:cubicBezTo>
                <a:cubicBezTo>
                  <a:pt x="987326" y="481720"/>
                  <a:pt x="985335" y="455179"/>
                  <a:pt x="981354" y="429965"/>
                </a:cubicBezTo>
                <a:close/>
                <a:moveTo>
                  <a:pt x="37821" y="429965"/>
                </a:moveTo>
                <a:cubicBezTo>
                  <a:pt x="33840" y="456506"/>
                  <a:pt x="31849" y="483047"/>
                  <a:pt x="31849" y="509588"/>
                </a:cubicBezTo>
                <a:cubicBezTo>
                  <a:pt x="31849" y="536129"/>
                  <a:pt x="33840" y="562670"/>
                  <a:pt x="37821" y="589211"/>
                </a:cubicBezTo>
                <a:lnTo>
                  <a:pt x="266737" y="589211"/>
                </a:lnTo>
                <a:cubicBezTo>
                  <a:pt x="258775" y="562670"/>
                  <a:pt x="254794" y="536129"/>
                  <a:pt x="254794" y="509588"/>
                </a:cubicBezTo>
                <a:cubicBezTo>
                  <a:pt x="254794" y="483047"/>
                  <a:pt x="258775" y="456506"/>
                  <a:pt x="266737" y="429965"/>
                </a:cubicBezTo>
                <a:close/>
                <a:moveTo>
                  <a:pt x="509588" y="286643"/>
                </a:moveTo>
                <a:cubicBezTo>
                  <a:pt x="448543" y="286643"/>
                  <a:pt x="396125" y="308539"/>
                  <a:pt x="352332" y="352332"/>
                </a:cubicBezTo>
                <a:cubicBezTo>
                  <a:pt x="308540" y="396125"/>
                  <a:pt x="286643" y="448543"/>
                  <a:pt x="286643" y="509588"/>
                </a:cubicBezTo>
                <a:cubicBezTo>
                  <a:pt x="286643" y="570632"/>
                  <a:pt x="308540" y="623051"/>
                  <a:pt x="352332" y="666843"/>
                </a:cubicBezTo>
                <a:cubicBezTo>
                  <a:pt x="396125" y="710636"/>
                  <a:pt x="448543" y="732532"/>
                  <a:pt x="509588" y="732532"/>
                </a:cubicBezTo>
                <a:cubicBezTo>
                  <a:pt x="570632" y="732532"/>
                  <a:pt x="623051" y="710636"/>
                  <a:pt x="666843" y="666843"/>
                </a:cubicBezTo>
                <a:cubicBezTo>
                  <a:pt x="710636" y="623051"/>
                  <a:pt x="732532" y="570632"/>
                  <a:pt x="732532" y="509588"/>
                </a:cubicBezTo>
                <a:cubicBezTo>
                  <a:pt x="732532" y="448543"/>
                  <a:pt x="710636" y="396125"/>
                  <a:pt x="666843" y="352332"/>
                </a:cubicBezTo>
                <a:cubicBezTo>
                  <a:pt x="623051" y="308539"/>
                  <a:pt x="570632" y="286643"/>
                  <a:pt x="509588" y="286643"/>
                </a:cubicBezTo>
                <a:close/>
                <a:moveTo>
                  <a:pt x="621060" y="45783"/>
                </a:moveTo>
                <a:lnTo>
                  <a:pt x="621060" y="280671"/>
                </a:lnTo>
                <a:cubicBezTo>
                  <a:pt x="672815" y="307212"/>
                  <a:pt x="711963" y="346360"/>
                  <a:pt x="738504" y="398115"/>
                </a:cubicBezTo>
                <a:lnTo>
                  <a:pt x="973392" y="398115"/>
                </a:lnTo>
                <a:cubicBezTo>
                  <a:pt x="952159" y="311857"/>
                  <a:pt x="909694" y="236879"/>
                  <a:pt x="845995" y="173180"/>
                </a:cubicBezTo>
                <a:cubicBezTo>
                  <a:pt x="782297" y="109482"/>
                  <a:pt x="707318" y="67016"/>
                  <a:pt x="621060" y="45783"/>
                </a:cubicBezTo>
                <a:close/>
                <a:moveTo>
                  <a:pt x="398115" y="45783"/>
                </a:moveTo>
                <a:cubicBezTo>
                  <a:pt x="311857" y="67016"/>
                  <a:pt x="236879" y="109482"/>
                  <a:pt x="173180" y="173180"/>
                </a:cubicBezTo>
                <a:cubicBezTo>
                  <a:pt x="109482" y="236879"/>
                  <a:pt x="67016" y="311857"/>
                  <a:pt x="45784" y="398115"/>
                </a:cubicBezTo>
                <a:lnTo>
                  <a:pt x="280672" y="398115"/>
                </a:lnTo>
                <a:cubicBezTo>
                  <a:pt x="307212" y="346360"/>
                  <a:pt x="346360" y="307212"/>
                  <a:pt x="398115" y="280671"/>
                </a:cubicBezTo>
                <a:close/>
                <a:moveTo>
                  <a:pt x="509588" y="31849"/>
                </a:moveTo>
                <a:cubicBezTo>
                  <a:pt x="481720" y="31849"/>
                  <a:pt x="455179" y="33840"/>
                  <a:pt x="429965" y="37821"/>
                </a:cubicBezTo>
                <a:lnTo>
                  <a:pt x="429965" y="266737"/>
                </a:lnTo>
                <a:cubicBezTo>
                  <a:pt x="456506" y="258775"/>
                  <a:pt x="483047" y="254794"/>
                  <a:pt x="509588" y="254794"/>
                </a:cubicBezTo>
                <a:cubicBezTo>
                  <a:pt x="537456" y="254794"/>
                  <a:pt x="563997" y="258775"/>
                  <a:pt x="589211" y="266737"/>
                </a:cubicBezTo>
                <a:lnTo>
                  <a:pt x="589211" y="37821"/>
                </a:lnTo>
                <a:cubicBezTo>
                  <a:pt x="562670" y="33840"/>
                  <a:pt x="536129" y="31849"/>
                  <a:pt x="509588" y="31849"/>
                </a:cubicBezTo>
                <a:close/>
                <a:moveTo>
                  <a:pt x="509588" y="0"/>
                </a:moveTo>
                <a:cubicBezTo>
                  <a:pt x="650255" y="0"/>
                  <a:pt x="770353" y="49765"/>
                  <a:pt x="869882" y="149293"/>
                </a:cubicBezTo>
                <a:cubicBezTo>
                  <a:pt x="969411" y="248822"/>
                  <a:pt x="1019175" y="368920"/>
                  <a:pt x="1019175" y="509588"/>
                </a:cubicBezTo>
                <a:cubicBezTo>
                  <a:pt x="1019175" y="650255"/>
                  <a:pt x="969411" y="770353"/>
                  <a:pt x="869882" y="869882"/>
                </a:cubicBezTo>
                <a:cubicBezTo>
                  <a:pt x="770353" y="969411"/>
                  <a:pt x="650255" y="1019175"/>
                  <a:pt x="509588" y="1019175"/>
                </a:cubicBezTo>
                <a:cubicBezTo>
                  <a:pt x="368920" y="1019175"/>
                  <a:pt x="248822" y="969411"/>
                  <a:pt x="149293" y="869882"/>
                </a:cubicBezTo>
                <a:cubicBezTo>
                  <a:pt x="49765" y="770353"/>
                  <a:pt x="0" y="650255"/>
                  <a:pt x="0" y="509588"/>
                </a:cubicBezTo>
                <a:cubicBezTo>
                  <a:pt x="0" y="368920"/>
                  <a:pt x="49765" y="248822"/>
                  <a:pt x="149293" y="149293"/>
                </a:cubicBezTo>
                <a:cubicBezTo>
                  <a:pt x="248822" y="49765"/>
                  <a:pt x="368920" y="0"/>
                  <a:pt x="509588"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87"/>
          <p:cNvSpPr/>
          <p:nvPr/>
        </p:nvSpPr>
        <p:spPr>
          <a:xfrm>
            <a:off x="3784271" y="4084700"/>
            <a:ext cx="267301" cy="293574"/>
          </a:xfrm>
          <a:custGeom>
            <a:avLst/>
            <a:gdLst/>
            <a:ahLst/>
            <a:cxnLst/>
            <a:rect l="l" t="t" r="r" b="b"/>
            <a:pathLst>
              <a:path w="931589" h="1023156">
                <a:moveTo>
                  <a:pt x="376219" y="489682"/>
                </a:moveTo>
                <a:lnTo>
                  <a:pt x="286643" y="720589"/>
                </a:lnTo>
                <a:lnTo>
                  <a:pt x="517550" y="631013"/>
                </a:lnTo>
                <a:close/>
                <a:moveTo>
                  <a:pt x="642956" y="364276"/>
                </a:moveTo>
                <a:lnTo>
                  <a:pt x="398115" y="467786"/>
                </a:lnTo>
                <a:lnTo>
                  <a:pt x="539446" y="609116"/>
                </a:lnTo>
                <a:close/>
                <a:moveTo>
                  <a:pt x="666843" y="320483"/>
                </a:moveTo>
                <a:lnTo>
                  <a:pt x="686748" y="340389"/>
                </a:lnTo>
                <a:lnTo>
                  <a:pt x="559352" y="642956"/>
                </a:lnTo>
                <a:lnTo>
                  <a:pt x="551389" y="650919"/>
                </a:lnTo>
                <a:lnTo>
                  <a:pt x="264746" y="762391"/>
                </a:lnTo>
                <a:lnTo>
                  <a:pt x="244841" y="742485"/>
                </a:lnTo>
                <a:lnTo>
                  <a:pt x="356313" y="455842"/>
                </a:lnTo>
                <a:lnTo>
                  <a:pt x="364275" y="447880"/>
                </a:lnTo>
                <a:close/>
                <a:moveTo>
                  <a:pt x="449870" y="123416"/>
                </a:moveTo>
                <a:cubicBezTo>
                  <a:pt x="334416" y="127397"/>
                  <a:pt x="237542" y="169863"/>
                  <a:pt x="159246" y="250813"/>
                </a:cubicBezTo>
                <a:cubicBezTo>
                  <a:pt x="78296" y="329109"/>
                  <a:pt x="35830" y="425983"/>
                  <a:pt x="31849" y="541437"/>
                </a:cubicBezTo>
                <a:lnTo>
                  <a:pt x="99528" y="541437"/>
                </a:lnTo>
                <a:lnTo>
                  <a:pt x="99528" y="573286"/>
                </a:lnTo>
                <a:lnTo>
                  <a:pt x="31849" y="573286"/>
                </a:lnTo>
                <a:cubicBezTo>
                  <a:pt x="35830" y="688740"/>
                  <a:pt x="78296" y="785614"/>
                  <a:pt x="159246" y="863910"/>
                </a:cubicBezTo>
                <a:cubicBezTo>
                  <a:pt x="237542" y="944860"/>
                  <a:pt x="334416" y="987326"/>
                  <a:pt x="449870" y="991307"/>
                </a:cubicBezTo>
                <a:lnTo>
                  <a:pt x="449870" y="923627"/>
                </a:lnTo>
                <a:lnTo>
                  <a:pt x="481719" y="923627"/>
                </a:lnTo>
                <a:lnTo>
                  <a:pt x="481719" y="991307"/>
                </a:lnTo>
                <a:cubicBezTo>
                  <a:pt x="597173" y="987326"/>
                  <a:pt x="694047" y="944860"/>
                  <a:pt x="772343" y="863910"/>
                </a:cubicBezTo>
                <a:cubicBezTo>
                  <a:pt x="853293" y="785614"/>
                  <a:pt x="895759" y="688740"/>
                  <a:pt x="899740" y="573286"/>
                </a:cubicBezTo>
                <a:lnTo>
                  <a:pt x="832061" y="573286"/>
                </a:lnTo>
                <a:lnTo>
                  <a:pt x="832061" y="541437"/>
                </a:lnTo>
                <a:lnTo>
                  <a:pt x="899740" y="541437"/>
                </a:lnTo>
                <a:cubicBezTo>
                  <a:pt x="895759" y="425983"/>
                  <a:pt x="853293" y="329109"/>
                  <a:pt x="772343" y="250813"/>
                </a:cubicBezTo>
                <a:cubicBezTo>
                  <a:pt x="694047" y="169863"/>
                  <a:pt x="597173" y="127397"/>
                  <a:pt x="481719" y="123416"/>
                </a:cubicBezTo>
                <a:lnTo>
                  <a:pt x="481719" y="191095"/>
                </a:lnTo>
                <a:lnTo>
                  <a:pt x="449870" y="191095"/>
                </a:lnTo>
                <a:close/>
                <a:moveTo>
                  <a:pt x="465794" y="31849"/>
                </a:moveTo>
                <a:cubicBezTo>
                  <a:pt x="447216" y="31849"/>
                  <a:pt x="431955" y="37821"/>
                  <a:pt x="420011" y="49765"/>
                </a:cubicBezTo>
                <a:cubicBezTo>
                  <a:pt x="408068" y="61708"/>
                  <a:pt x="402096" y="76969"/>
                  <a:pt x="402096" y="95548"/>
                </a:cubicBezTo>
                <a:cubicBezTo>
                  <a:pt x="416694" y="92894"/>
                  <a:pt x="437926" y="91567"/>
                  <a:pt x="465794" y="91567"/>
                </a:cubicBezTo>
                <a:cubicBezTo>
                  <a:pt x="493663" y="91567"/>
                  <a:pt x="514895" y="92894"/>
                  <a:pt x="529493" y="95548"/>
                </a:cubicBezTo>
                <a:cubicBezTo>
                  <a:pt x="529493" y="76969"/>
                  <a:pt x="523521" y="61708"/>
                  <a:pt x="511578" y="49765"/>
                </a:cubicBezTo>
                <a:cubicBezTo>
                  <a:pt x="499634" y="37821"/>
                  <a:pt x="484373" y="31849"/>
                  <a:pt x="465794" y="31849"/>
                </a:cubicBezTo>
                <a:close/>
                <a:moveTo>
                  <a:pt x="465794" y="0"/>
                </a:moveTo>
                <a:cubicBezTo>
                  <a:pt x="492336" y="0"/>
                  <a:pt x="514895" y="9289"/>
                  <a:pt x="533474" y="27868"/>
                </a:cubicBezTo>
                <a:cubicBezTo>
                  <a:pt x="552053" y="46447"/>
                  <a:pt x="561342" y="69007"/>
                  <a:pt x="561342" y="95548"/>
                </a:cubicBezTo>
                <a:lnTo>
                  <a:pt x="561342" y="101520"/>
                </a:lnTo>
                <a:cubicBezTo>
                  <a:pt x="650255" y="120098"/>
                  <a:pt x="728551" y="161900"/>
                  <a:pt x="796230" y="226926"/>
                </a:cubicBezTo>
                <a:cubicBezTo>
                  <a:pt x="886470" y="319819"/>
                  <a:pt x="931589" y="429965"/>
                  <a:pt x="931589" y="557361"/>
                </a:cubicBezTo>
                <a:cubicBezTo>
                  <a:pt x="931589" y="684758"/>
                  <a:pt x="886470" y="794904"/>
                  <a:pt x="796230" y="887797"/>
                </a:cubicBezTo>
                <a:cubicBezTo>
                  <a:pt x="703337" y="978037"/>
                  <a:pt x="593191" y="1023156"/>
                  <a:pt x="465794" y="1023156"/>
                </a:cubicBezTo>
                <a:cubicBezTo>
                  <a:pt x="338398" y="1023156"/>
                  <a:pt x="228252" y="978037"/>
                  <a:pt x="135359" y="887797"/>
                </a:cubicBezTo>
                <a:cubicBezTo>
                  <a:pt x="45119" y="794904"/>
                  <a:pt x="0" y="684758"/>
                  <a:pt x="0" y="557361"/>
                </a:cubicBezTo>
                <a:cubicBezTo>
                  <a:pt x="0" y="429965"/>
                  <a:pt x="45119" y="319819"/>
                  <a:pt x="135359" y="226926"/>
                </a:cubicBezTo>
                <a:cubicBezTo>
                  <a:pt x="203038" y="161900"/>
                  <a:pt x="281334" y="120098"/>
                  <a:pt x="370247" y="101520"/>
                </a:cubicBezTo>
                <a:lnTo>
                  <a:pt x="370247" y="95548"/>
                </a:lnTo>
                <a:cubicBezTo>
                  <a:pt x="370247" y="69007"/>
                  <a:pt x="379536" y="46447"/>
                  <a:pt x="398115" y="27868"/>
                </a:cubicBezTo>
                <a:cubicBezTo>
                  <a:pt x="416694" y="9289"/>
                  <a:pt x="439254" y="0"/>
                  <a:pt x="465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88"/>
          <p:cNvSpPr/>
          <p:nvPr/>
        </p:nvSpPr>
        <p:spPr>
          <a:xfrm>
            <a:off x="3760542" y="4775788"/>
            <a:ext cx="332881" cy="286070"/>
          </a:xfrm>
          <a:custGeom>
            <a:avLst/>
            <a:gdLst/>
            <a:ahLst/>
            <a:cxnLst/>
            <a:rect l="l" t="t" r="r" b="b"/>
            <a:pathLst>
              <a:path w="1019175" h="875854">
                <a:moveTo>
                  <a:pt x="461814" y="812155"/>
                </a:moveTo>
                <a:lnTo>
                  <a:pt x="461814" y="844005"/>
                </a:lnTo>
                <a:lnTo>
                  <a:pt x="557362" y="844005"/>
                </a:lnTo>
                <a:lnTo>
                  <a:pt x="557362" y="812155"/>
                </a:lnTo>
                <a:close/>
                <a:moveTo>
                  <a:pt x="828080" y="382191"/>
                </a:moveTo>
                <a:lnTo>
                  <a:pt x="828080" y="668834"/>
                </a:lnTo>
                <a:lnTo>
                  <a:pt x="844004" y="668834"/>
                </a:lnTo>
                <a:cubicBezTo>
                  <a:pt x="883816" y="668834"/>
                  <a:pt x="917656" y="654900"/>
                  <a:pt x="945524" y="627032"/>
                </a:cubicBezTo>
                <a:cubicBezTo>
                  <a:pt x="973392" y="599164"/>
                  <a:pt x="987326" y="565324"/>
                  <a:pt x="987326" y="525512"/>
                </a:cubicBezTo>
                <a:cubicBezTo>
                  <a:pt x="987326" y="485701"/>
                  <a:pt x="973392" y="451861"/>
                  <a:pt x="945524" y="423993"/>
                </a:cubicBezTo>
                <a:cubicBezTo>
                  <a:pt x="917656" y="396125"/>
                  <a:pt x="883816" y="382191"/>
                  <a:pt x="844004" y="382191"/>
                </a:cubicBezTo>
                <a:close/>
                <a:moveTo>
                  <a:pt x="175171" y="382191"/>
                </a:moveTo>
                <a:cubicBezTo>
                  <a:pt x="135359" y="382191"/>
                  <a:pt x="101519" y="396125"/>
                  <a:pt x="73651" y="423993"/>
                </a:cubicBezTo>
                <a:cubicBezTo>
                  <a:pt x="45783" y="451861"/>
                  <a:pt x="31849" y="485701"/>
                  <a:pt x="31849" y="525512"/>
                </a:cubicBezTo>
                <a:cubicBezTo>
                  <a:pt x="31849" y="565324"/>
                  <a:pt x="45783" y="599164"/>
                  <a:pt x="73651" y="627032"/>
                </a:cubicBezTo>
                <a:cubicBezTo>
                  <a:pt x="101519" y="654900"/>
                  <a:pt x="135359" y="668834"/>
                  <a:pt x="175171" y="668834"/>
                </a:cubicBezTo>
                <a:lnTo>
                  <a:pt x="191095" y="668834"/>
                </a:lnTo>
                <a:lnTo>
                  <a:pt x="191095" y="382191"/>
                </a:lnTo>
                <a:close/>
                <a:moveTo>
                  <a:pt x="509588" y="0"/>
                </a:moveTo>
                <a:cubicBezTo>
                  <a:pt x="567978" y="0"/>
                  <a:pt x="619069" y="9621"/>
                  <a:pt x="662862" y="28864"/>
                </a:cubicBezTo>
                <a:cubicBezTo>
                  <a:pt x="706655" y="48106"/>
                  <a:pt x="738504" y="69670"/>
                  <a:pt x="758410" y="93557"/>
                </a:cubicBezTo>
                <a:cubicBezTo>
                  <a:pt x="778315" y="117444"/>
                  <a:pt x="794240" y="144649"/>
                  <a:pt x="806184" y="175171"/>
                </a:cubicBezTo>
                <a:cubicBezTo>
                  <a:pt x="818127" y="205693"/>
                  <a:pt x="824762" y="227589"/>
                  <a:pt x="826089" y="240860"/>
                </a:cubicBezTo>
                <a:cubicBezTo>
                  <a:pt x="827416" y="254130"/>
                  <a:pt x="828080" y="264083"/>
                  <a:pt x="828080" y="270719"/>
                </a:cubicBezTo>
                <a:lnTo>
                  <a:pt x="828080" y="350342"/>
                </a:lnTo>
                <a:lnTo>
                  <a:pt x="844004" y="350342"/>
                </a:lnTo>
                <a:cubicBezTo>
                  <a:pt x="893105" y="350342"/>
                  <a:pt x="934576" y="367261"/>
                  <a:pt x="968416" y="401101"/>
                </a:cubicBezTo>
                <a:cubicBezTo>
                  <a:pt x="1002255" y="434941"/>
                  <a:pt x="1019175" y="476411"/>
                  <a:pt x="1019175" y="525512"/>
                </a:cubicBezTo>
                <a:cubicBezTo>
                  <a:pt x="1019175" y="574613"/>
                  <a:pt x="1002255" y="616084"/>
                  <a:pt x="968416" y="649923"/>
                </a:cubicBezTo>
                <a:cubicBezTo>
                  <a:pt x="934576" y="683763"/>
                  <a:pt x="893105" y="700683"/>
                  <a:pt x="844004" y="700683"/>
                </a:cubicBezTo>
                <a:lnTo>
                  <a:pt x="828080" y="700683"/>
                </a:lnTo>
                <a:lnTo>
                  <a:pt x="828080" y="774334"/>
                </a:lnTo>
                <a:lnTo>
                  <a:pt x="577267" y="875854"/>
                </a:lnTo>
                <a:lnTo>
                  <a:pt x="429965" y="875854"/>
                </a:lnTo>
                <a:lnTo>
                  <a:pt x="429965" y="780306"/>
                </a:lnTo>
                <a:lnTo>
                  <a:pt x="589211" y="780306"/>
                </a:lnTo>
                <a:lnTo>
                  <a:pt x="589211" y="836042"/>
                </a:lnTo>
                <a:lnTo>
                  <a:pt x="796231" y="754429"/>
                </a:lnTo>
                <a:lnTo>
                  <a:pt x="796231" y="270719"/>
                </a:lnTo>
                <a:cubicBezTo>
                  <a:pt x="796231" y="262756"/>
                  <a:pt x="795567" y="252803"/>
                  <a:pt x="794240" y="240860"/>
                </a:cubicBezTo>
                <a:cubicBezTo>
                  <a:pt x="792913" y="228916"/>
                  <a:pt x="786941" y="209674"/>
                  <a:pt x="776325" y="183133"/>
                </a:cubicBezTo>
                <a:cubicBezTo>
                  <a:pt x="765708" y="156592"/>
                  <a:pt x="751443" y="133037"/>
                  <a:pt x="733528" y="112468"/>
                </a:cubicBezTo>
                <a:cubicBezTo>
                  <a:pt x="715612" y="91898"/>
                  <a:pt x="687081" y="73320"/>
                  <a:pt x="647933" y="56732"/>
                </a:cubicBezTo>
                <a:cubicBezTo>
                  <a:pt x="608785" y="40143"/>
                  <a:pt x="562670" y="31849"/>
                  <a:pt x="509588" y="31849"/>
                </a:cubicBezTo>
                <a:cubicBezTo>
                  <a:pt x="456506" y="31849"/>
                  <a:pt x="410391" y="40143"/>
                  <a:pt x="371243" y="56732"/>
                </a:cubicBezTo>
                <a:cubicBezTo>
                  <a:pt x="332095" y="73320"/>
                  <a:pt x="303563" y="91898"/>
                  <a:pt x="285648" y="112468"/>
                </a:cubicBezTo>
                <a:cubicBezTo>
                  <a:pt x="267733" y="133037"/>
                  <a:pt x="253467" y="156592"/>
                  <a:pt x="242850" y="183133"/>
                </a:cubicBezTo>
                <a:cubicBezTo>
                  <a:pt x="232234" y="209674"/>
                  <a:pt x="226262" y="228916"/>
                  <a:pt x="224935" y="240860"/>
                </a:cubicBezTo>
                <a:cubicBezTo>
                  <a:pt x="223608" y="252803"/>
                  <a:pt x="222945" y="262756"/>
                  <a:pt x="222945" y="270719"/>
                </a:cubicBezTo>
                <a:lnTo>
                  <a:pt x="222945" y="700683"/>
                </a:lnTo>
                <a:lnTo>
                  <a:pt x="175171" y="700683"/>
                </a:lnTo>
                <a:cubicBezTo>
                  <a:pt x="126070" y="700683"/>
                  <a:pt x="84600" y="683763"/>
                  <a:pt x="50760" y="649923"/>
                </a:cubicBezTo>
                <a:cubicBezTo>
                  <a:pt x="16920" y="616084"/>
                  <a:pt x="0" y="574613"/>
                  <a:pt x="0" y="525512"/>
                </a:cubicBezTo>
                <a:cubicBezTo>
                  <a:pt x="0" y="476411"/>
                  <a:pt x="16920" y="434941"/>
                  <a:pt x="50760" y="401101"/>
                </a:cubicBezTo>
                <a:cubicBezTo>
                  <a:pt x="84600" y="367261"/>
                  <a:pt x="126070" y="350342"/>
                  <a:pt x="175171" y="350342"/>
                </a:cubicBezTo>
                <a:lnTo>
                  <a:pt x="191095" y="350342"/>
                </a:lnTo>
                <a:lnTo>
                  <a:pt x="191095" y="270719"/>
                </a:lnTo>
                <a:cubicBezTo>
                  <a:pt x="191095" y="264083"/>
                  <a:pt x="191759" y="254130"/>
                  <a:pt x="193086" y="240860"/>
                </a:cubicBezTo>
                <a:cubicBezTo>
                  <a:pt x="194413" y="227589"/>
                  <a:pt x="201048" y="205693"/>
                  <a:pt x="212992" y="175171"/>
                </a:cubicBezTo>
                <a:cubicBezTo>
                  <a:pt x="224935" y="144649"/>
                  <a:pt x="240860" y="117444"/>
                  <a:pt x="260766" y="93557"/>
                </a:cubicBezTo>
                <a:cubicBezTo>
                  <a:pt x="280671" y="69670"/>
                  <a:pt x="312521" y="48106"/>
                  <a:pt x="356313" y="28864"/>
                </a:cubicBezTo>
                <a:cubicBezTo>
                  <a:pt x="400106" y="9621"/>
                  <a:pt x="451197" y="0"/>
                  <a:pt x="509588"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26604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6"/>
          <p:cNvPicPr>
            <a:picLocks noChangeAspect="1"/>
          </p:cNvPicPr>
          <p:nvPr/>
        </p:nvPicPr>
        <p:blipFill>
          <a:blip r:embed="rId5" cstate="print">
            <a:extLst>
              <a:ext uri="{28A0092B-C50C-407E-A947-70E740481C1C}">
                <a14:useLocalDpi xmlns:a14="http://schemas.microsoft.com/office/drawing/2010/main"/>
              </a:ext>
            </a:extLst>
          </a:blip>
          <a:srcRect t="7809" b="7809"/>
          <a:stretch>
            <a:fillRect/>
          </a:stretch>
        </p:blipFill>
        <p:spPr>
          <a:xfrm>
            <a:off x="0" y="0"/>
            <a:ext cx="12192000" cy="6858000"/>
          </a:xfrm>
          <a:prstGeom prst="rect">
            <a:avLst/>
          </a:prstGeom>
        </p:spPr>
      </p:pic>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9663043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cxnSp>
        <p:nvCxnSpPr>
          <p:cNvPr id="20" name="Straight Connector 19"/>
          <p:cNvCxnSpPr>
            <a:endCxn id="21" idx="6"/>
          </p:cNvCxnSpPr>
          <p:nvPr/>
        </p:nvCxnSpPr>
        <p:spPr>
          <a:xfrm>
            <a:off x="0" y="3578578"/>
            <a:ext cx="1692204" cy="0"/>
          </a:xfrm>
          <a:prstGeom prst="line">
            <a:avLst/>
          </a:prstGeom>
          <a:ln w="53975">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9EE92F51-9D7A-4895-B642-F19EBC2F5403}" type="slidenum">
              <a:rPr lang="en-US" smtClean="0"/>
              <a:pPr/>
              <a:t>16</a:t>
            </a:fld>
            <a:endParaRPr lang="en-US" dirty="0"/>
          </a:p>
        </p:txBody>
      </p:sp>
      <p:sp>
        <p:nvSpPr>
          <p:cNvPr id="21" name="Oval 20"/>
          <p:cNvSpPr/>
          <p:nvPr/>
        </p:nvSpPr>
        <p:spPr>
          <a:xfrm flipH="1">
            <a:off x="1692204" y="2844799"/>
            <a:ext cx="1467558" cy="1467558"/>
          </a:xfrm>
          <a:prstGeom prst="ellipse">
            <a:avLst/>
          </a:prstGeom>
          <a:ln w="635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3600" dirty="0" smtClean="0">
                <a:solidFill>
                  <a:schemeClr val="tx1"/>
                </a:solidFill>
                <a:latin typeface="Source Sans Pro Black" panose="020B0803030403020204" pitchFamily="34" charset="-18"/>
              </a:rPr>
              <a:t>End</a:t>
            </a:r>
          </a:p>
          <a:p>
            <a:pPr algn="ctr"/>
            <a:r>
              <a:rPr lang="pl-PL" sz="2000" dirty="0" smtClean="0">
                <a:solidFill>
                  <a:srgbClr val="262626"/>
                </a:solidFill>
              </a:rPr>
              <a:t>2016</a:t>
            </a:r>
            <a:endParaRPr lang="pl-PL" sz="3600" dirty="0" smtClean="0">
              <a:solidFill>
                <a:schemeClr val="tx1"/>
              </a:solidFill>
              <a:latin typeface="Source Sans Pro Black" panose="020B0803030403020204" pitchFamily="34" charset="-18"/>
            </a:endParaRPr>
          </a:p>
        </p:txBody>
      </p:sp>
      <p:sp>
        <p:nvSpPr>
          <p:cNvPr id="53" name="Rectangle 52"/>
          <p:cNvSpPr/>
          <p:nvPr/>
        </p:nvSpPr>
        <p:spPr>
          <a:xfrm>
            <a:off x="3477158" y="2674075"/>
            <a:ext cx="7846161" cy="1509849"/>
          </a:xfrm>
          <a:prstGeom prst="rect">
            <a:avLst/>
          </a:prstGeom>
          <a:solidFill>
            <a:srgbClr val="FFFFFF">
              <a:alpha val="80000"/>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54" name="Title 1"/>
          <p:cNvSpPr txBox="1">
            <a:spLocks/>
          </p:cNvSpPr>
          <p:nvPr/>
        </p:nvSpPr>
        <p:spPr>
          <a:xfrm>
            <a:off x="3859792" y="3088628"/>
            <a:ext cx="7791188" cy="914400"/>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4000" dirty="0" smtClean="0">
                <a:solidFill>
                  <a:schemeClr val="accent4"/>
                </a:solidFill>
                <a:latin typeface="Source Sans Pro Black" panose="020B0803030403020204" pitchFamily="34" charset="-18"/>
              </a:rPr>
              <a:t>THANK </a:t>
            </a:r>
            <a:r>
              <a:rPr lang="en-US" sz="4000" dirty="0" smtClean="0">
                <a:solidFill>
                  <a:schemeClr val="accent4"/>
                </a:solidFill>
                <a:latin typeface="Source Sans Pro Black" panose="020B0803030403020204" pitchFamily="34" charset="-18"/>
              </a:rPr>
              <a:t>YOU</a:t>
            </a:r>
            <a:r>
              <a:rPr lang="vi-VN" sz="4000" dirty="0" smtClean="0">
                <a:solidFill>
                  <a:schemeClr val="accent4"/>
                </a:solidFill>
                <a:latin typeface="Source Sans Pro Black" panose="020B0803030403020204" pitchFamily="34" charset="-18"/>
              </a:rPr>
              <a:t> FOR LISTENING</a:t>
            </a:r>
            <a:endParaRPr lang="en-US" sz="4000" dirty="0">
              <a:solidFill>
                <a:schemeClr val="accent4"/>
              </a:solidFill>
              <a:latin typeface="Source Sans Pro Black" panose="020B0803030403020204" pitchFamily="34" charset="-18"/>
            </a:endParaRPr>
          </a:p>
        </p:txBody>
      </p:sp>
    </p:spTree>
    <p:extLst>
      <p:ext uri="{BB962C8B-B14F-4D97-AF65-F5344CB8AC3E}">
        <p14:creationId xmlns:p14="http://schemas.microsoft.com/office/powerpoint/2010/main" val="2328583798"/>
      </p:ext>
    </p:extLst>
  </p:cSld>
  <p:clrMapOvr>
    <a:masterClrMapping/>
  </p:clrMapOvr>
  <mc:AlternateContent xmlns:mc="http://schemas.openxmlformats.org/markup-compatibility/2006">
    <mc:Choice xmlns:p14="http://schemas.microsoft.com/office/powerpoint/2010/main" Requires="p14">
      <p:transition spd="slow" p14:dur="900">
        <p14:flythrough hasBounce="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15546420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2" name="Freeform 51"/>
          <p:cNvSpPr/>
          <p:nvPr/>
        </p:nvSpPr>
        <p:spPr>
          <a:xfrm>
            <a:off x="9320486" y="1444978"/>
            <a:ext cx="1264355" cy="1998133"/>
          </a:xfrm>
          <a:custGeom>
            <a:avLst/>
            <a:gdLst>
              <a:gd name="connsiteX0" fmla="*/ 1264355 w 1264355"/>
              <a:gd name="connsiteY0" fmla="*/ 1998133 h 1998133"/>
              <a:gd name="connsiteX1" fmla="*/ 891822 w 1264355"/>
              <a:gd name="connsiteY1" fmla="*/ 0 h 1998133"/>
              <a:gd name="connsiteX2" fmla="*/ 0 w 1264355"/>
              <a:gd name="connsiteY2" fmla="*/ 0 h 1998133"/>
            </a:gdLst>
            <a:ahLst/>
            <a:cxnLst>
              <a:cxn ang="0">
                <a:pos x="connsiteX0" y="connsiteY0"/>
              </a:cxn>
              <a:cxn ang="0">
                <a:pos x="connsiteX1" y="connsiteY1"/>
              </a:cxn>
              <a:cxn ang="0">
                <a:pos x="connsiteX2" y="connsiteY2"/>
              </a:cxn>
            </a:cxnLst>
            <a:rect l="l" t="t" r="r" b="b"/>
            <a:pathLst>
              <a:path w="1264355" h="1998133">
                <a:moveTo>
                  <a:pt x="1264355" y="1998133"/>
                </a:moveTo>
                <a:lnTo>
                  <a:pt x="891822" y="0"/>
                </a:lnTo>
                <a:lnTo>
                  <a:pt x="0" y="0"/>
                </a:lnTo>
              </a:path>
            </a:pathLst>
          </a:custGeom>
          <a:noFill/>
          <a:ln>
            <a:solidFill>
              <a:schemeClr val="bg1">
                <a:lumMod val="8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p:cNvSpPr/>
          <p:nvPr/>
        </p:nvSpPr>
        <p:spPr>
          <a:xfrm flipV="1">
            <a:off x="7087488" y="3714046"/>
            <a:ext cx="1264355" cy="1478845"/>
          </a:xfrm>
          <a:custGeom>
            <a:avLst/>
            <a:gdLst>
              <a:gd name="connsiteX0" fmla="*/ 1264355 w 1264355"/>
              <a:gd name="connsiteY0" fmla="*/ 1998133 h 1998133"/>
              <a:gd name="connsiteX1" fmla="*/ 891822 w 1264355"/>
              <a:gd name="connsiteY1" fmla="*/ 0 h 1998133"/>
              <a:gd name="connsiteX2" fmla="*/ 0 w 1264355"/>
              <a:gd name="connsiteY2" fmla="*/ 0 h 1998133"/>
            </a:gdLst>
            <a:ahLst/>
            <a:cxnLst>
              <a:cxn ang="0">
                <a:pos x="connsiteX0" y="connsiteY0"/>
              </a:cxn>
              <a:cxn ang="0">
                <a:pos x="connsiteX1" y="connsiteY1"/>
              </a:cxn>
              <a:cxn ang="0">
                <a:pos x="connsiteX2" y="connsiteY2"/>
              </a:cxn>
            </a:cxnLst>
            <a:rect l="l" t="t" r="r" b="b"/>
            <a:pathLst>
              <a:path w="1264355" h="1998133">
                <a:moveTo>
                  <a:pt x="1264355" y="1998133"/>
                </a:moveTo>
                <a:lnTo>
                  <a:pt x="891822" y="0"/>
                </a:lnTo>
                <a:lnTo>
                  <a:pt x="0" y="0"/>
                </a:lnTo>
              </a:path>
            </a:pathLst>
          </a:custGeom>
          <a:noFill/>
          <a:ln>
            <a:solidFill>
              <a:schemeClr val="bg1">
                <a:lumMod val="8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5294489" y="1444978"/>
            <a:ext cx="838716" cy="1998133"/>
          </a:xfrm>
          <a:custGeom>
            <a:avLst/>
            <a:gdLst>
              <a:gd name="connsiteX0" fmla="*/ 1264355 w 1264355"/>
              <a:gd name="connsiteY0" fmla="*/ 1998133 h 1998133"/>
              <a:gd name="connsiteX1" fmla="*/ 891822 w 1264355"/>
              <a:gd name="connsiteY1" fmla="*/ 0 h 1998133"/>
              <a:gd name="connsiteX2" fmla="*/ 0 w 1264355"/>
              <a:gd name="connsiteY2" fmla="*/ 0 h 1998133"/>
            </a:gdLst>
            <a:ahLst/>
            <a:cxnLst>
              <a:cxn ang="0">
                <a:pos x="connsiteX0" y="connsiteY0"/>
              </a:cxn>
              <a:cxn ang="0">
                <a:pos x="connsiteX1" y="connsiteY1"/>
              </a:cxn>
              <a:cxn ang="0">
                <a:pos x="connsiteX2" y="connsiteY2"/>
              </a:cxn>
            </a:cxnLst>
            <a:rect l="l" t="t" r="r" b="b"/>
            <a:pathLst>
              <a:path w="1264355" h="1998133">
                <a:moveTo>
                  <a:pt x="1264355" y="1998133"/>
                </a:moveTo>
                <a:lnTo>
                  <a:pt x="891822" y="0"/>
                </a:lnTo>
                <a:lnTo>
                  <a:pt x="0" y="0"/>
                </a:lnTo>
              </a:path>
            </a:pathLst>
          </a:custGeom>
          <a:noFill/>
          <a:ln>
            <a:solidFill>
              <a:schemeClr val="bg1">
                <a:lumMod val="8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5294489" y="3578578"/>
            <a:ext cx="6897511" cy="0"/>
          </a:xfrm>
          <a:prstGeom prst="line">
            <a:avLst/>
          </a:prstGeom>
          <a:ln w="53975">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063998" y="2844799"/>
            <a:ext cx="1467558" cy="1467558"/>
          </a:xfrm>
          <a:prstGeom prst="ellipse">
            <a:avLst/>
          </a:prstGeom>
          <a:ln w="635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3600" dirty="0" smtClean="0">
                <a:solidFill>
                  <a:schemeClr val="tx1"/>
                </a:solidFill>
                <a:latin typeface="Source Sans Pro Black" panose="020B0803030403020204" pitchFamily="34" charset="-18"/>
              </a:rPr>
              <a:t>start</a:t>
            </a:r>
            <a:endParaRPr lang="pl-PL" sz="3600" dirty="0" smtClean="0">
              <a:solidFill>
                <a:schemeClr val="tx1"/>
              </a:solidFill>
              <a:latin typeface="Source Sans Pro Black" panose="020B0803030403020204" pitchFamily="34" charset="-18"/>
            </a:endParaRPr>
          </a:p>
        </p:txBody>
      </p:sp>
      <p:cxnSp>
        <p:nvCxnSpPr>
          <p:cNvPr id="12" name="Straight Connector 11"/>
          <p:cNvCxnSpPr/>
          <p:nvPr/>
        </p:nvCxnSpPr>
        <p:spPr>
          <a:xfrm>
            <a:off x="2626474" y="3839211"/>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5"/>
          <p:cNvSpPr txBox="1">
            <a:spLocks/>
          </p:cNvSpPr>
          <p:nvPr/>
        </p:nvSpPr>
        <p:spPr>
          <a:xfrm>
            <a:off x="393677" y="2821081"/>
            <a:ext cx="3206773"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Content</a:t>
            </a:r>
            <a:endParaRPr lang="en-US" dirty="0"/>
          </a:p>
        </p:txBody>
      </p:sp>
      <p:sp>
        <p:nvSpPr>
          <p:cNvPr id="15" name="Content Placeholder 15"/>
          <p:cNvSpPr txBox="1">
            <a:spLocks/>
          </p:cNvSpPr>
          <p:nvPr/>
        </p:nvSpPr>
        <p:spPr>
          <a:xfrm>
            <a:off x="393677" y="3419507"/>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INTROGAME</a:t>
            </a:r>
            <a:endParaRPr lang="en-US" i="1" dirty="0"/>
          </a:p>
        </p:txBody>
      </p:sp>
      <p:sp>
        <p:nvSpPr>
          <p:cNvPr id="18" name="Oval 17"/>
          <p:cNvSpPr/>
          <p:nvPr/>
        </p:nvSpPr>
        <p:spPr>
          <a:xfrm>
            <a:off x="5980788" y="3436441"/>
            <a:ext cx="318141" cy="31814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7091167" y="3419507"/>
            <a:ext cx="318141" cy="318141"/>
          </a:xfrm>
          <a:prstGeom prst="ellipse">
            <a:avLst/>
          </a:prstGeom>
          <a:solidFill>
            <a:schemeClr val="bg1">
              <a:lumMod val="95000"/>
            </a:schemeClr>
          </a:solid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201546" y="3419507"/>
            <a:ext cx="318141" cy="31814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p:cNvSpPr txBox="1">
            <a:spLocks/>
          </p:cNvSpPr>
          <p:nvPr/>
        </p:nvSpPr>
        <p:spPr>
          <a:xfrm rot="17136539">
            <a:off x="5547657" y="4056125"/>
            <a:ext cx="826707" cy="323165"/>
          </a:xfrm>
          <a:prstGeom prst="rect">
            <a:avLst/>
          </a:prstGeom>
          <a:noFill/>
        </p:spPr>
        <p:txBody>
          <a:bodyPr wrap="square" lIns="0" tIns="0" rIns="0" bIns="0">
            <a:spAutoFit/>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r">
              <a:lnSpc>
                <a:spcPct val="150000"/>
              </a:lnSpc>
            </a:pPr>
            <a:r>
              <a:rPr lang="vi-VN" sz="1400" dirty="0" smtClean="0">
                <a:solidFill>
                  <a:schemeClr val="tx1"/>
                </a:solidFill>
                <a:latin typeface="Source Sans Pro Light" panose="020B0403030403020204" pitchFamily="34" charset="-18"/>
              </a:rPr>
              <a:t>Part </a:t>
            </a:r>
            <a:r>
              <a:rPr lang="vi-VN" sz="1400" dirty="0" smtClean="0">
                <a:solidFill>
                  <a:schemeClr val="tx1"/>
                </a:solidFill>
                <a:latin typeface="Source Sans Pro Light" panose="020B0403030403020204" pitchFamily="34" charset="-18"/>
              </a:rPr>
              <a:t>One</a:t>
            </a:r>
            <a:endParaRPr lang="en-US" sz="1400" dirty="0">
              <a:solidFill>
                <a:schemeClr val="tx1"/>
              </a:solidFill>
              <a:latin typeface="Source Sans Pro Light" panose="020B0403030403020204" pitchFamily="34" charset="-18"/>
            </a:endParaRPr>
          </a:p>
        </p:txBody>
      </p:sp>
      <p:sp>
        <p:nvSpPr>
          <p:cNvPr id="30" name="Title 1"/>
          <p:cNvSpPr txBox="1">
            <a:spLocks/>
          </p:cNvSpPr>
          <p:nvPr/>
        </p:nvSpPr>
        <p:spPr>
          <a:xfrm rot="17061802">
            <a:off x="7706812" y="4074088"/>
            <a:ext cx="796868" cy="283219"/>
          </a:xfrm>
          <a:prstGeom prst="rect">
            <a:avLst/>
          </a:prstGeom>
          <a:noFill/>
        </p:spPr>
        <p:txBody>
          <a:bodyPr wrap="square" lIns="0" tIns="0" rIns="0" bIns="0">
            <a:spAutoFit/>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r">
              <a:lnSpc>
                <a:spcPct val="150000"/>
              </a:lnSpc>
            </a:pPr>
            <a:r>
              <a:rPr lang="vi-VN" sz="1400" dirty="0" smtClean="0">
                <a:solidFill>
                  <a:schemeClr val="tx1"/>
                </a:solidFill>
                <a:latin typeface="Source Sans Pro Light" panose="020B0403030403020204" pitchFamily="34" charset="-18"/>
              </a:rPr>
              <a:t>Part Two</a:t>
            </a:r>
            <a:endParaRPr lang="en-US" sz="1400" dirty="0">
              <a:solidFill>
                <a:schemeClr val="tx1"/>
              </a:solidFill>
              <a:latin typeface="Source Sans Pro Light" panose="020B0403030403020204" pitchFamily="34" charset="-18"/>
            </a:endParaRPr>
          </a:p>
        </p:txBody>
      </p:sp>
      <p:sp>
        <p:nvSpPr>
          <p:cNvPr id="33" name="Title 1"/>
          <p:cNvSpPr txBox="1">
            <a:spLocks/>
          </p:cNvSpPr>
          <p:nvPr/>
        </p:nvSpPr>
        <p:spPr>
          <a:xfrm rot="17136539">
            <a:off x="9778408" y="4207095"/>
            <a:ext cx="1090810" cy="323165"/>
          </a:xfrm>
          <a:prstGeom prst="rect">
            <a:avLst/>
          </a:prstGeom>
          <a:noFill/>
        </p:spPr>
        <p:txBody>
          <a:bodyPr wrap="square" lIns="0" tIns="0" rIns="0" bIns="0">
            <a:spAutoFit/>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r">
              <a:lnSpc>
                <a:spcPct val="150000"/>
              </a:lnSpc>
            </a:pPr>
            <a:r>
              <a:rPr lang="vi-VN" sz="1400" dirty="0" smtClean="0">
                <a:solidFill>
                  <a:schemeClr val="tx1"/>
                </a:solidFill>
                <a:latin typeface="Source Sans Pro Light" panose="020B0403030403020204" pitchFamily="34" charset="-18"/>
              </a:rPr>
              <a:t>Part Three</a:t>
            </a:r>
            <a:endParaRPr lang="en-US" sz="1400" dirty="0">
              <a:solidFill>
                <a:schemeClr val="tx1"/>
              </a:solidFill>
              <a:latin typeface="Source Sans Pro Light" panose="020B0403030403020204" pitchFamily="34" charset="-18"/>
            </a:endParaRPr>
          </a:p>
        </p:txBody>
      </p:sp>
      <p:sp>
        <p:nvSpPr>
          <p:cNvPr id="42" name="Content Placeholder 15"/>
          <p:cNvSpPr txBox="1">
            <a:spLocks/>
          </p:cNvSpPr>
          <p:nvPr/>
        </p:nvSpPr>
        <p:spPr>
          <a:xfrm>
            <a:off x="3984011" y="1329562"/>
            <a:ext cx="914047" cy="230832"/>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500" b="1" dirty="0" smtClean="0">
                <a:latin typeface="Source Sans Pro Black" panose="020B0803030403020204" pitchFamily="34" charset="-18"/>
              </a:rPr>
              <a:t>Overview</a:t>
            </a:r>
            <a:endParaRPr lang="en-US" sz="1500" b="1" dirty="0">
              <a:latin typeface="Source Sans Pro Black" panose="020B0803030403020204" pitchFamily="34" charset="-18"/>
            </a:endParaRPr>
          </a:p>
        </p:txBody>
      </p:sp>
      <p:sp>
        <p:nvSpPr>
          <p:cNvPr id="44" name="Content Placeholder 15"/>
          <p:cNvSpPr txBox="1">
            <a:spLocks/>
          </p:cNvSpPr>
          <p:nvPr/>
        </p:nvSpPr>
        <p:spPr>
          <a:xfrm>
            <a:off x="3984011" y="1594261"/>
            <a:ext cx="1795831" cy="984885"/>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lumMod val="75000"/>
                    <a:lumOff val="25000"/>
                  </a:schemeClr>
                </a:solidFill>
              </a:rPr>
              <a:t>Brief introduction of ideas</a:t>
            </a:r>
          </a:p>
          <a:p>
            <a:r>
              <a:rPr lang="en-US" sz="1600" dirty="0"/>
              <a:t/>
            </a:r>
            <a:br>
              <a:rPr lang="en-US" sz="1600" dirty="0"/>
            </a:br>
            <a:endParaRPr lang="en-US" sz="1600" b="1" i="1" dirty="0">
              <a:solidFill>
                <a:schemeClr val="accent4"/>
              </a:solidFill>
            </a:endParaRPr>
          </a:p>
        </p:txBody>
      </p:sp>
      <p:sp>
        <p:nvSpPr>
          <p:cNvPr id="49" name="Content Placeholder 15"/>
          <p:cNvSpPr txBox="1">
            <a:spLocks/>
          </p:cNvSpPr>
          <p:nvPr/>
        </p:nvSpPr>
        <p:spPr>
          <a:xfrm>
            <a:off x="5294490" y="5092444"/>
            <a:ext cx="1831612" cy="230832"/>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500" b="1" cap="all" dirty="0" smtClean="0">
                <a:latin typeface="Source Sans Pro Black" panose="020B0803030403020204" pitchFamily="34" charset="-18"/>
              </a:rPr>
              <a:t>WEBSITE LAYOUT</a:t>
            </a:r>
            <a:endParaRPr lang="en-US" sz="1500" b="1" dirty="0">
              <a:latin typeface="Source Sans Pro Black" panose="020B0803030403020204" pitchFamily="34" charset="-18"/>
            </a:endParaRPr>
          </a:p>
        </p:txBody>
      </p:sp>
      <p:sp>
        <p:nvSpPr>
          <p:cNvPr id="50" name="Content Placeholder 15"/>
          <p:cNvSpPr txBox="1">
            <a:spLocks/>
          </p:cNvSpPr>
          <p:nvPr/>
        </p:nvSpPr>
        <p:spPr>
          <a:xfrm>
            <a:off x="5295336" y="5357142"/>
            <a:ext cx="1795831" cy="984885"/>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lumMod val="75000"/>
                    <a:lumOff val="25000"/>
                  </a:schemeClr>
                </a:solidFill>
              </a:rPr>
              <a:t>Introducing the layout of the website</a:t>
            </a:r>
          </a:p>
          <a:p>
            <a:r>
              <a:rPr lang="en-US" sz="1600" dirty="0">
                <a:solidFill>
                  <a:schemeClr val="tx1">
                    <a:lumMod val="75000"/>
                    <a:lumOff val="25000"/>
                  </a:schemeClr>
                </a:solidFill>
              </a:rPr>
              <a:t/>
            </a:r>
            <a:br>
              <a:rPr lang="en-US" sz="1600" dirty="0">
                <a:solidFill>
                  <a:schemeClr val="tx1">
                    <a:lumMod val="75000"/>
                    <a:lumOff val="25000"/>
                  </a:schemeClr>
                </a:solidFill>
              </a:rPr>
            </a:br>
            <a:endParaRPr lang="en-US" sz="1600" b="1" i="1" dirty="0">
              <a:solidFill>
                <a:schemeClr val="tx1">
                  <a:lumMod val="75000"/>
                  <a:lumOff val="25000"/>
                </a:schemeClr>
              </a:solidFill>
            </a:endParaRPr>
          </a:p>
        </p:txBody>
      </p:sp>
      <p:sp>
        <p:nvSpPr>
          <p:cNvPr id="53" name="Content Placeholder 15"/>
          <p:cNvSpPr txBox="1">
            <a:spLocks/>
          </p:cNvSpPr>
          <p:nvPr/>
        </p:nvSpPr>
        <p:spPr>
          <a:xfrm>
            <a:off x="7719665" y="1329562"/>
            <a:ext cx="1596162" cy="723275"/>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smtClean="0"/>
              <a:t>Development in the future</a:t>
            </a:r>
          </a:p>
          <a:p>
            <a:endParaRPr lang="en-US" sz="1500" b="1" dirty="0">
              <a:latin typeface="Source Sans Pro Black" panose="020B0803030403020204" pitchFamily="34" charset="-18"/>
            </a:endParaRPr>
          </a:p>
        </p:txBody>
      </p:sp>
      <p:sp>
        <p:nvSpPr>
          <p:cNvPr id="54" name="Content Placeholder 15"/>
          <p:cNvSpPr txBox="1">
            <a:spLocks/>
          </p:cNvSpPr>
          <p:nvPr/>
        </p:nvSpPr>
        <p:spPr>
          <a:xfrm>
            <a:off x="7719665" y="1877482"/>
            <a:ext cx="1795831" cy="107721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lumMod val="75000"/>
                    <a:lumOff val="25000"/>
                  </a:schemeClr>
                </a:solidFill>
              </a:rPr>
              <a:t>Upcoming features will be further developed in the website</a:t>
            </a:r>
          </a:p>
          <a:p>
            <a:r>
              <a:rPr lang="en-US" sz="1400" dirty="0">
                <a:solidFill>
                  <a:schemeClr val="tx1">
                    <a:lumMod val="75000"/>
                    <a:lumOff val="25000"/>
                  </a:schemeClr>
                </a:solidFill>
              </a:rPr>
              <a:t/>
            </a:r>
            <a:br>
              <a:rPr lang="en-US" sz="1400" dirty="0">
                <a:solidFill>
                  <a:schemeClr val="tx1">
                    <a:lumMod val="75000"/>
                    <a:lumOff val="25000"/>
                  </a:schemeClr>
                </a:solidFill>
              </a:rPr>
            </a:br>
            <a:endParaRPr lang="en-US" sz="1400" b="1" i="1" dirty="0">
              <a:solidFill>
                <a:schemeClr val="tx1">
                  <a:lumMod val="75000"/>
                  <a:lumOff val="25000"/>
                </a:schemeClr>
              </a:solidFill>
            </a:endParaRPr>
          </a:p>
        </p:txBody>
      </p:sp>
      <p:sp>
        <p:nvSpPr>
          <p:cNvPr id="55" name="Oval 54"/>
          <p:cNvSpPr/>
          <p:nvPr/>
        </p:nvSpPr>
        <p:spPr>
          <a:xfrm>
            <a:off x="11532684" y="3419507"/>
            <a:ext cx="318141" cy="318141"/>
          </a:xfrm>
          <a:prstGeom prst="ellipse">
            <a:avLst/>
          </a:prstGeom>
          <a:solidFill>
            <a:schemeClr val="bg1">
              <a:lumMod val="95000"/>
            </a:schemeClr>
          </a:solid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10422304" y="3419507"/>
            <a:ext cx="318141" cy="31814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311925" y="3419507"/>
            <a:ext cx="318141" cy="318141"/>
          </a:xfrm>
          <a:prstGeom prst="ellipse">
            <a:avLst/>
          </a:prstGeom>
          <a:solidFill>
            <a:schemeClr val="bg1">
              <a:lumMod val="95000"/>
            </a:schemeClr>
          </a:solidFill>
          <a:ln w="158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48923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518878631"/>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42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pic>
        <p:nvPicPr>
          <p:cNvPr id="6" name="Picture Placeholder 5"/>
          <p:cNvPicPr>
            <a:picLocks noGrp="1" noChangeAspect="1"/>
          </p:cNvPicPr>
          <p:nvPr>
            <p:ph type="pic" sz="quarter" idx="10"/>
          </p:nvPr>
        </p:nvPicPr>
        <p:blipFill rotWithShape="1">
          <a:blip r:embed="rId7" cstate="print">
            <a:extLst>
              <a:ext uri="{28A0092B-C50C-407E-A947-70E740481C1C}">
                <a14:useLocalDpi xmlns:a14="http://schemas.microsoft.com/office/drawing/2010/main"/>
              </a:ext>
            </a:extLst>
          </a:blip>
          <a:srcRect l="3551" t="2155" r="28704" b="30180"/>
          <a:stretch/>
        </p:blipFill>
        <p:spPr>
          <a:xfrm>
            <a:off x="5477906" y="8313"/>
            <a:ext cx="6714093" cy="4470400"/>
          </a:xfrm>
        </p:spPr>
      </p:pic>
      <p:sp>
        <p:nvSpPr>
          <p:cNvPr id="20" name="Title 1"/>
          <p:cNvSpPr txBox="1">
            <a:spLocks/>
          </p:cNvSpPr>
          <p:nvPr/>
        </p:nvSpPr>
        <p:spPr>
          <a:xfrm>
            <a:off x="617720" y="675408"/>
            <a:ext cx="3847419" cy="3724729"/>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smtClean="0"/>
              <a:t>In </a:t>
            </a:r>
            <a:r>
              <a:rPr lang="en-US" sz="2000" dirty="0"/>
              <a:t>the period of technology 4.0 with the rapid development of technology, the needs such as updating information, playing games, watching news, ... These are all demands that are no longer difficult for </a:t>
            </a:r>
            <a:r>
              <a:rPr lang="en-US" sz="2000" dirty="0" smtClean="0"/>
              <a:t>all</a:t>
            </a:r>
            <a:r>
              <a:rPr lang="vi-VN" sz="2000" dirty="0" smtClean="0"/>
              <a:t> </a:t>
            </a:r>
            <a:r>
              <a:rPr lang="en-US" sz="2000" dirty="0" smtClean="0"/>
              <a:t>people</a:t>
            </a:r>
            <a:r>
              <a:rPr lang="en-US" sz="2000" dirty="0"/>
              <a:t>. Therefore, to meet these demands, INTROGAME is one of the websites that combines news and introduction of game products.</a:t>
            </a:r>
            <a:endParaRPr lang="en-US" sz="2000" dirty="0">
              <a:solidFill>
                <a:schemeClr val="bg1">
                  <a:lumMod val="50000"/>
                </a:schemeClr>
              </a:solidFill>
              <a:latin typeface="Source Sans Pro Light" panose="020B0403030403020204" pitchFamily="34" charset="-18"/>
            </a:endParaRPr>
          </a:p>
        </p:txBody>
      </p:sp>
      <p:sp>
        <p:nvSpPr>
          <p:cNvPr id="2" name="Rectangle 1"/>
          <p:cNvSpPr/>
          <p:nvPr/>
        </p:nvSpPr>
        <p:spPr>
          <a:xfrm>
            <a:off x="6169410" y="58056"/>
            <a:ext cx="5979048" cy="3737429"/>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4"/>
          </p:nvPr>
        </p:nvSpPr>
        <p:spPr/>
        <p:txBody>
          <a:bodyPr/>
          <a:lstStyle/>
          <a:p>
            <a:fld id="{9EE92F51-9D7A-4895-B642-F19EBC2F5403}" type="slidenum">
              <a:rPr lang="en-US" smtClean="0"/>
              <a:pPr/>
              <a:t>3</a:t>
            </a:fld>
            <a:endParaRPr lang="en-US" dirty="0"/>
          </a:p>
        </p:txBody>
      </p:sp>
      <p:sp>
        <p:nvSpPr>
          <p:cNvPr id="19" name="Content Placeholder 18"/>
          <p:cNvSpPr>
            <a:spLocks noGrp="1"/>
          </p:cNvSpPr>
          <p:nvPr>
            <p:ph sz="quarter" idx="14"/>
          </p:nvPr>
        </p:nvSpPr>
        <p:spPr>
          <a:xfrm>
            <a:off x="4351351" y="4830651"/>
            <a:ext cx="7540612" cy="738664"/>
          </a:xfrm>
        </p:spPr>
        <p:txBody>
          <a:bodyPr/>
          <a:lstStyle/>
          <a:p>
            <a:r>
              <a:rPr lang="vi-VN" sz="4800" dirty="0" smtClean="0"/>
              <a:t>Overview - </a:t>
            </a:r>
            <a:r>
              <a:rPr lang="en-US" sz="4800" dirty="0"/>
              <a:t>Introduce</a:t>
            </a:r>
            <a:endParaRPr lang="en-US" sz="4800" dirty="0"/>
          </a:p>
        </p:txBody>
      </p:sp>
      <p:sp>
        <p:nvSpPr>
          <p:cNvPr id="18" name="Content Placeholder 17"/>
          <p:cNvSpPr>
            <a:spLocks noGrp="1"/>
          </p:cNvSpPr>
          <p:nvPr>
            <p:ph sz="quarter" idx="12"/>
          </p:nvPr>
        </p:nvSpPr>
        <p:spPr>
          <a:xfrm>
            <a:off x="4416407" y="5644891"/>
            <a:ext cx="6561784" cy="430887"/>
          </a:xfrm>
        </p:spPr>
        <p:txBody>
          <a:bodyPr/>
          <a:lstStyle/>
          <a:p>
            <a:r>
              <a:rPr lang="vi-VN" dirty="0" smtClean="0"/>
              <a:t>INTROGAME</a:t>
            </a:r>
            <a:endParaRPr lang="en-US" dirty="0"/>
          </a:p>
        </p:txBody>
      </p:sp>
      <p:sp>
        <p:nvSpPr>
          <p:cNvPr id="14" name="Rectangle 13"/>
          <p:cNvSpPr/>
          <p:nvPr/>
        </p:nvSpPr>
        <p:spPr>
          <a:xfrm>
            <a:off x="6169410" y="58056"/>
            <a:ext cx="5979048" cy="3737429"/>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15501" y="787400"/>
            <a:ext cx="5979048" cy="3737429"/>
          </a:xfrm>
          <a:prstGeom prst="rect">
            <a:avLst/>
          </a:prstGeom>
          <a:noFill/>
          <a:ln w="1270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a:off x="3496706" y="4573813"/>
            <a:ext cx="854645" cy="0"/>
          </a:xfrm>
          <a:prstGeom prst="line">
            <a:avLst/>
          </a:prstGeom>
          <a:ln>
            <a:solidFill>
              <a:srgbClr val="1A25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43937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669588280"/>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2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pic>
        <p:nvPicPr>
          <p:cNvPr id="3" name="Picture Placeholder 2"/>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l="26798" r="26798"/>
          <a:stretch>
            <a:fillRect/>
          </a:stretch>
        </p:blipFill>
        <p:spPr/>
      </p:pic>
      <p:sp>
        <p:nvSpPr>
          <p:cNvPr id="60" name="Slide Number Placeholder 59"/>
          <p:cNvSpPr>
            <a:spLocks noGrp="1"/>
          </p:cNvSpPr>
          <p:nvPr>
            <p:ph type="sldNum" sz="quarter" idx="4"/>
          </p:nvPr>
        </p:nvSpPr>
        <p:spPr/>
        <p:txBody>
          <a:bodyPr/>
          <a:lstStyle/>
          <a:p>
            <a:fld id="{9EE92F51-9D7A-4895-B642-F19EBC2F5403}" type="slidenum">
              <a:rPr lang="en-US" smtClean="0"/>
              <a:pPr/>
              <a:t>4</a:t>
            </a:fld>
            <a:endParaRPr lang="en-US" dirty="0"/>
          </a:p>
        </p:txBody>
      </p:sp>
      <p:sp>
        <p:nvSpPr>
          <p:cNvPr id="66" name="Title 1"/>
          <p:cNvSpPr txBox="1">
            <a:spLocks/>
          </p:cNvSpPr>
          <p:nvPr/>
        </p:nvSpPr>
        <p:spPr>
          <a:xfrm>
            <a:off x="8044543" y="1659467"/>
            <a:ext cx="3847419" cy="4021142"/>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marL="342900" indent="-342900">
              <a:buFont typeface="Arial" pitchFamily="34" charset="0"/>
              <a:buChar char="•"/>
            </a:pPr>
            <a:r>
              <a:rPr lang="en-US" sz="2000" dirty="0" smtClean="0"/>
              <a:t>Help </a:t>
            </a:r>
            <a:r>
              <a:rPr lang="en-US" sz="2000" dirty="0"/>
              <a:t>develop creative skills and solve problems</a:t>
            </a:r>
            <a:r>
              <a:rPr lang="en-US" sz="2000" dirty="0" smtClean="0"/>
              <a:t>.</a:t>
            </a:r>
            <a:endParaRPr lang="vi-VN" sz="2000" dirty="0" smtClean="0"/>
          </a:p>
          <a:p>
            <a:pPr marL="342900" indent="-342900">
              <a:buFont typeface="Arial" pitchFamily="34" charset="0"/>
              <a:buChar char="•"/>
            </a:pPr>
            <a:r>
              <a:rPr lang="en-US" sz="2000" dirty="0" smtClean="0"/>
              <a:t>Inspire </a:t>
            </a:r>
            <a:r>
              <a:rPr lang="en-US" sz="2000" dirty="0"/>
              <a:t>learn history - geography</a:t>
            </a:r>
            <a:r>
              <a:rPr lang="en-US" sz="2000" dirty="0" smtClean="0"/>
              <a:t>.</a:t>
            </a:r>
            <a:endParaRPr lang="vi-VN" sz="2000" dirty="0" smtClean="0"/>
          </a:p>
          <a:p>
            <a:pPr marL="342900" indent="-342900">
              <a:buFont typeface="Arial" pitchFamily="34" charset="0"/>
              <a:buChar char="•"/>
            </a:pPr>
            <a:r>
              <a:rPr lang="en-US" sz="2000" dirty="0"/>
              <a:t>Help make friends</a:t>
            </a:r>
            <a:r>
              <a:rPr lang="en-US" sz="2000" dirty="0" smtClean="0"/>
              <a:t>.</a:t>
            </a:r>
            <a:endParaRPr lang="vi-VN" sz="2000" dirty="0" smtClean="0"/>
          </a:p>
          <a:p>
            <a:pPr marL="342900" indent="-342900">
              <a:buFont typeface="Arial" pitchFamily="34" charset="0"/>
              <a:buChar char="•"/>
            </a:pPr>
            <a:r>
              <a:rPr lang="en-US" sz="2000" dirty="0"/>
              <a:t>Develop communication skills.</a:t>
            </a:r>
          </a:p>
          <a:p>
            <a:r>
              <a:rPr lang="en-US" sz="2000" dirty="0"/>
              <a:t/>
            </a:r>
            <a:br>
              <a:rPr lang="en-US" sz="2000" dirty="0"/>
            </a:br>
            <a:endParaRPr lang="en-US" sz="2000" dirty="0"/>
          </a:p>
          <a:p>
            <a:r>
              <a:rPr lang="en-US" sz="2000" dirty="0"/>
              <a:t/>
            </a:r>
            <a:br>
              <a:rPr lang="en-US" sz="2000" dirty="0"/>
            </a:br>
            <a:endParaRPr lang="en-US" sz="2000" dirty="0"/>
          </a:p>
          <a:p>
            <a:r>
              <a:rPr lang="en-US" sz="2000" dirty="0"/>
              <a:t/>
            </a:r>
            <a:br>
              <a:rPr lang="en-US" sz="2000" dirty="0"/>
            </a:br>
            <a:endParaRPr lang="en-US" sz="2000" dirty="0">
              <a:solidFill>
                <a:schemeClr val="bg1">
                  <a:lumMod val="50000"/>
                </a:schemeClr>
              </a:solidFill>
              <a:latin typeface="Source Sans Pro Light" panose="020B0403030403020204" pitchFamily="34" charset="-18"/>
            </a:endParaRPr>
          </a:p>
        </p:txBody>
      </p:sp>
      <p:sp>
        <p:nvSpPr>
          <p:cNvPr id="80" name="Content Placeholder 15"/>
          <p:cNvSpPr txBox="1">
            <a:spLocks/>
          </p:cNvSpPr>
          <p:nvPr/>
        </p:nvSpPr>
        <p:spPr>
          <a:xfrm>
            <a:off x="8044544" y="943429"/>
            <a:ext cx="3847419" cy="419704"/>
          </a:xfrm>
          <a:prstGeom prst="rect">
            <a:avLst/>
          </a:prstGeom>
        </p:spPr>
        <p:txBody>
          <a:bodyPr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000" b="1" i="0" kern="1200" baseline="0" dirty="0" smtClean="0">
                <a:solidFill>
                  <a:srgbClr val="1A2530"/>
                </a:solidFill>
                <a:uFillTx/>
                <a:latin typeface="Source Sans Pro Semibold" panose="020B06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Good side of gaming</a:t>
            </a:r>
            <a:endParaRPr lang="en-US" dirty="0">
              <a:solidFill>
                <a:schemeClr val="tx1"/>
              </a:solidFill>
            </a:endParaRPr>
          </a:p>
        </p:txBody>
      </p:sp>
      <p:sp>
        <p:nvSpPr>
          <p:cNvPr id="30" name="Rectangle 29"/>
          <p:cNvSpPr/>
          <p:nvPr/>
        </p:nvSpPr>
        <p:spPr>
          <a:xfrm>
            <a:off x="3811813" y="943429"/>
            <a:ext cx="3846286" cy="4281714"/>
          </a:xfrm>
          <a:prstGeom prst="rect">
            <a:avLst/>
          </a:prstGeom>
          <a:solidFill>
            <a:srgbClr val="FFFFFF">
              <a:alpha val="10196"/>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8" name="Content Placeholder 15"/>
          <p:cNvSpPr txBox="1">
            <a:spLocks/>
          </p:cNvSpPr>
          <p:nvPr/>
        </p:nvSpPr>
        <p:spPr>
          <a:xfrm>
            <a:off x="4537299" y="1154910"/>
            <a:ext cx="2985849" cy="553998"/>
          </a:xfrm>
          <a:prstGeom prst="rect">
            <a:avLst/>
          </a:prstGeom>
        </p:spPr>
        <p:txBody>
          <a:bodyPr wrap="square" lIns="0" tIns="0" rIns="0" bIns="0">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vi-VN" sz="3600" dirty="0" smtClean="0">
                <a:solidFill>
                  <a:schemeClr val="tx1"/>
                </a:solidFill>
              </a:rPr>
              <a:t>IntroGame</a:t>
            </a:r>
            <a:endParaRPr lang="en-US" sz="3600" dirty="0">
              <a:solidFill>
                <a:schemeClr val="tx1"/>
              </a:solidFill>
            </a:endParaRPr>
          </a:p>
        </p:txBody>
      </p:sp>
      <p:cxnSp>
        <p:nvCxnSpPr>
          <p:cNvPr id="10" name="Straight Connector 9"/>
          <p:cNvCxnSpPr/>
          <p:nvPr/>
        </p:nvCxnSpPr>
        <p:spPr>
          <a:xfrm>
            <a:off x="7073453" y="1840338"/>
            <a:ext cx="449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 y="0"/>
            <a:ext cx="4773386" cy="6858000"/>
          </a:xfrm>
          <a:prstGeom prst="rect">
            <a:avLst/>
          </a:prstGeom>
          <a:solidFill>
            <a:srgbClr val="262626">
              <a:alpha val="10196"/>
            </a:srgb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dirty="0"/>
          </a:p>
        </p:txBody>
      </p:sp>
      <p:pic>
        <p:nvPicPr>
          <p:cNvPr id="3164" name="Picture 92" descr="C:\Users\ASUS\Downloads\leadershi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4463" y="2323837"/>
            <a:ext cx="959506" cy="959506"/>
          </a:xfrm>
          <a:prstGeom prst="rect">
            <a:avLst/>
          </a:prstGeom>
          <a:noFill/>
          <a:extLst>
            <a:ext uri="{909E8E84-426E-40DD-AFC4-6F175D3DCCD1}">
              <a14:hiddenFill xmlns:a14="http://schemas.microsoft.com/office/drawing/2010/main">
                <a:solidFill>
                  <a:srgbClr val="FFFFFF"/>
                </a:solidFill>
              </a14:hiddenFill>
            </a:ext>
          </a:extLst>
        </p:spPr>
      </p:pic>
      <p:pic>
        <p:nvPicPr>
          <p:cNvPr id="3165" name="Picture 93" descr="C:\Users\ASUS\Downloads\online-learn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6277" y="2351320"/>
            <a:ext cx="932023" cy="9320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3997" y="3750958"/>
            <a:ext cx="1060438" cy="1060438"/>
          </a:xfrm>
          <a:prstGeom prst="rect">
            <a:avLst/>
          </a:prstGeom>
        </p:spPr>
      </p:pic>
      <p:pic>
        <p:nvPicPr>
          <p:cNvPr id="3166" name="Picture 94" descr="C:\Users\ASUS\Downloads\meetin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6044" y="3750958"/>
            <a:ext cx="982413" cy="98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3701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664554936"/>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53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pic>
        <p:nvPicPr>
          <p:cNvPr id="3" name="Picture Placeholder 2"/>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13" b="7813"/>
          <a:stretch>
            <a:fillRect/>
          </a:stretch>
        </p:blipFill>
        <p:spPr/>
      </p:pic>
      <p:sp>
        <p:nvSpPr>
          <p:cNvPr id="16" name="Rectangle 15"/>
          <p:cNvSpPr/>
          <p:nvPr/>
        </p:nvSpPr>
        <p:spPr>
          <a:xfrm>
            <a:off x="300038" y="273637"/>
            <a:ext cx="11591925" cy="6350907"/>
          </a:xfrm>
          <a:prstGeom prst="rect">
            <a:avLst/>
          </a:prstGeom>
          <a:solidFill>
            <a:srgbClr val="FFFFFF">
              <a:alpha val="30196"/>
            </a:srgb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dirty="0"/>
          </a:p>
        </p:txBody>
      </p:sp>
      <p:sp>
        <p:nvSpPr>
          <p:cNvPr id="11" name="Content Placeholder 15"/>
          <p:cNvSpPr txBox="1">
            <a:spLocks/>
          </p:cNvSpPr>
          <p:nvPr/>
        </p:nvSpPr>
        <p:spPr>
          <a:xfrm>
            <a:off x="1720735" y="278542"/>
            <a:ext cx="9949164" cy="1231106"/>
          </a:xfrm>
          <a:prstGeom prst="rect">
            <a:avLst/>
          </a:prstGeom>
        </p:spPr>
        <p:txBody>
          <a:bodyPr wrap="square" lIns="0" tIns="0" rIns="0" bIns="0">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vi-VN" sz="8000" dirty="0" smtClean="0">
                <a:solidFill>
                  <a:schemeClr val="accent1"/>
                </a:solidFill>
              </a:rPr>
              <a:t>Website Layout</a:t>
            </a:r>
            <a:endParaRPr lang="en-US" sz="8000" dirty="0">
              <a:solidFill>
                <a:schemeClr val="accent1"/>
              </a:solidFill>
            </a:endParaRPr>
          </a:p>
        </p:txBody>
      </p:sp>
      <p:sp>
        <p:nvSpPr>
          <p:cNvPr id="14" name="Content Placeholder 15"/>
          <p:cNvSpPr txBox="1">
            <a:spLocks/>
          </p:cNvSpPr>
          <p:nvPr/>
        </p:nvSpPr>
        <p:spPr>
          <a:xfrm>
            <a:off x="9212191" y="1391123"/>
            <a:ext cx="2351313" cy="419704"/>
          </a:xfrm>
          <a:prstGeom prst="rect">
            <a:avLst/>
          </a:prstGeom>
        </p:spPr>
        <p:txBody>
          <a:bodyPr lIns="0" tIns="0" rIns="0" bIns="0">
            <a:normAutofit lnSpcReduction="10000"/>
          </a:bodyPr>
          <a:lstStyle>
            <a:lvl1pPr marL="0" indent="0" algn="ctr"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vi-VN" dirty="0" smtClean="0"/>
              <a:t>IntroGame</a:t>
            </a:r>
            <a:endParaRPr lang="en-US" dirty="0"/>
          </a:p>
        </p:txBody>
      </p:sp>
    </p:spTree>
    <p:extLst>
      <p:ext uri="{BB962C8B-B14F-4D97-AF65-F5344CB8AC3E}">
        <p14:creationId xmlns:p14="http://schemas.microsoft.com/office/powerpoint/2010/main" val="1137184106"/>
      </p:ext>
    </p:extLst>
  </p:cSld>
  <p:clrMapOvr>
    <a:masterClrMapping/>
  </p:clrMapOvr>
  <p:transition spd="slow">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41993568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Content Placeholder 15"/>
          <p:cNvSpPr txBox="1">
            <a:spLocks/>
          </p:cNvSpPr>
          <p:nvPr/>
        </p:nvSpPr>
        <p:spPr>
          <a:xfrm>
            <a:off x="393678" y="260350"/>
            <a:ext cx="3206773"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3"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top </a:t>
            </a:r>
            <a:endParaRPr lang="en-US" i="1" dirty="0"/>
          </a:p>
        </p:txBody>
      </p:sp>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6</a:t>
            </a:fld>
            <a:endParaRPr lang="en-US" dirty="0"/>
          </a:p>
        </p:txBody>
      </p:sp>
      <p:cxnSp>
        <p:nvCxnSpPr>
          <p:cNvPr id="6" name="Straight Connector 5"/>
          <p:cNvCxnSpPr/>
          <p:nvPr/>
        </p:nvCxnSpPr>
        <p:spPr>
          <a:xfrm>
            <a:off x="2775562"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393700" y="2147205"/>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vi-VN" sz="1600" dirty="0">
                <a:solidFill>
                  <a:schemeClr val="bg1">
                    <a:lumMod val="50000"/>
                  </a:schemeClr>
                </a:solidFill>
                <a:latin typeface="Source Sans Pro Light" panose="020B0403030403020204" pitchFamily="34" charset="-18"/>
              </a:rPr>
              <a:t> </a:t>
            </a:r>
            <a:r>
              <a:rPr lang="vi-VN" sz="1600" dirty="0" smtClean="0">
                <a:solidFill>
                  <a:schemeClr val="bg1">
                    <a:lumMod val="50000"/>
                  </a:schemeClr>
                </a:solidFill>
                <a:latin typeface="Source Sans Pro Light" panose="020B0403030403020204" pitchFamily="34" charset="-18"/>
              </a:rPr>
              <a:t>*  Composition:</a:t>
            </a:r>
          </a:p>
          <a:p>
            <a:pPr>
              <a:lnSpc>
                <a:spcPct val="150000"/>
              </a:lnSpc>
            </a:pPr>
            <a:r>
              <a:rPr lang="vi-VN" sz="1600" dirty="0" smtClean="0">
                <a:solidFill>
                  <a:schemeClr val="bg1">
                    <a:lumMod val="50000"/>
                  </a:schemeClr>
                </a:solidFill>
                <a:latin typeface="Source Sans Pro Light" panose="020B0403030403020204" pitchFamily="34" charset="-18"/>
              </a:rPr>
              <a:t>    - Menu</a:t>
            </a:r>
          </a:p>
          <a:p>
            <a:pPr>
              <a:lnSpc>
                <a:spcPct val="150000"/>
              </a:lnSpc>
            </a:pPr>
            <a:r>
              <a:rPr lang="vi-VN" sz="1600" dirty="0">
                <a:solidFill>
                  <a:schemeClr val="bg1">
                    <a:lumMod val="50000"/>
                  </a:schemeClr>
                </a:solidFill>
                <a:latin typeface="Source Sans Pro Light" panose="020B0403030403020204" pitchFamily="34" charset="-18"/>
              </a:rPr>
              <a:t> </a:t>
            </a:r>
            <a:r>
              <a:rPr lang="vi-VN" sz="1600" dirty="0" smtClean="0">
                <a:solidFill>
                  <a:schemeClr val="bg1">
                    <a:lumMod val="50000"/>
                  </a:schemeClr>
                </a:solidFill>
                <a:latin typeface="Source Sans Pro Light" panose="020B0403030403020204" pitchFamily="34" charset="-18"/>
              </a:rPr>
              <a:t>       + Home</a:t>
            </a:r>
          </a:p>
          <a:p>
            <a:pPr>
              <a:lnSpc>
                <a:spcPct val="150000"/>
              </a:lnSpc>
            </a:pPr>
            <a:r>
              <a:rPr lang="vi-VN" sz="1600" dirty="0" smtClean="0">
                <a:solidFill>
                  <a:schemeClr val="bg1">
                    <a:lumMod val="50000"/>
                  </a:schemeClr>
                </a:solidFill>
                <a:latin typeface="Source Sans Pro Light" panose="020B0403030403020204" pitchFamily="34" charset="-18"/>
              </a:rPr>
              <a:t>        + News </a:t>
            </a:r>
          </a:p>
          <a:p>
            <a:pPr>
              <a:lnSpc>
                <a:spcPct val="150000"/>
              </a:lnSpc>
            </a:pPr>
            <a:r>
              <a:rPr lang="vi-VN" sz="1600" dirty="0">
                <a:solidFill>
                  <a:schemeClr val="bg1">
                    <a:lumMod val="50000"/>
                  </a:schemeClr>
                </a:solidFill>
                <a:latin typeface="Source Sans Pro Light" panose="020B0403030403020204" pitchFamily="34" charset="-18"/>
              </a:rPr>
              <a:t> </a:t>
            </a:r>
            <a:r>
              <a:rPr lang="vi-VN" sz="1600" dirty="0" smtClean="0">
                <a:solidFill>
                  <a:schemeClr val="bg1">
                    <a:lumMod val="50000"/>
                  </a:schemeClr>
                </a:solidFill>
                <a:latin typeface="Source Sans Pro Light" panose="020B0403030403020204" pitchFamily="34" charset="-18"/>
              </a:rPr>
              <a:t>       + Genre</a:t>
            </a:r>
          </a:p>
          <a:p>
            <a:pPr>
              <a:lnSpc>
                <a:spcPct val="150000"/>
              </a:lnSpc>
            </a:pPr>
            <a:r>
              <a:rPr lang="vi-VN" sz="1600" dirty="0">
                <a:solidFill>
                  <a:schemeClr val="bg1">
                    <a:lumMod val="50000"/>
                  </a:schemeClr>
                </a:solidFill>
                <a:latin typeface="Source Sans Pro Light" panose="020B0403030403020204" pitchFamily="34" charset="-18"/>
              </a:rPr>
              <a:t> </a:t>
            </a:r>
            <a:r>
              <a:rPr lang="vi-VN" sz="1600" dirty="0" smtClean="0">
                <a:solidFill>
                  <a:schemeClr val="bg1">
                    <a:lumMod val="50000"/>
                  </a:schemeClr>
                </a:solidFill>
                <a:latin typeface="Source Sans Pro Light" panose="020B0403030403020204" pitchFamily="34" charset="-18"/>
              </a:rPr>
              <a:t>       + About</a:t>
            </a:r>
          </a:p>
          <a:p>
            <a:pPr>
              <a:lnSpc>
                <a:spcPct val="150000"/>
              </a:lnSpc>
            </a:pPr>
            <a:r>
              <a:rPr lang="vi-VN" sz="1600" dirty="0">
                <a:solidFill>
                  <a:schemeClr val="bg1">
                    <a:lumMod val="50000"/>
                  </a:schemeClr>
                </a:solidFill>
                <a:latin typeface="Source Sans Pro Light" panose="020B0403030403020204" pitchFamily="34" charset="-18"/>
              </a:rPr>
              <a:t> </a:t>
            </a:r>
            <a:r>
              <a:rPr lang="vi-VN" sz="1600" dirty="0" smtClean="0">
                <a:solidFill>
                  <a:schemeClr val="bg1">
                    <a:lumMod val="50000"/>
                  </a:schemeClr>
                </a:solidFill>
                <a:latin typeface="Source Sans Pro Light" panose="020B0403030403020204" pitchFamily="34" charset="-18"/>
              </a:rPr>
              <a:t>       + Support   </a:t>
            </a:r>
          </a:p>
          <a:p>
            <a:pPr>
              <a:lnSpc>
                <a:spcPct val="150000"/>
              </a:lnSpc>
            </a:pPr>
            <a:r>
              <a:rPr lang="vi-VN" sz="1600" dirty="0" smtClean="0">
                <a:solidFill>
                  <a:schemeClr val="bg1">
                    <a:lumMod val="50000"/>
                  </a:schemeClr>
                </a:solidFill>
                <a:latin typeface="Source Sans Pro Light" panose="020B0403030403020204" pitchFamily="34" charset="-18"/>
              </a:rPr>
              <a:t>    - Banner</a:t>
            </a:r>
            <a:endParaRPr lang="en-US" sz="1600" dirty="0">
              <a:solidFill>
                <a:schemeClr val="bg1">
                  <a:lumMod val="50000"/>
                </a:schemeClr>
              </a:solidFill>
              <a:latin typeface="Source Sans Pro Light" panose="020B0403030403020204" pitchFamily="34" charset="-18"/>
            </a:endParaRPr>
          </a:p>
        </p:txBody>
      </p:sp>
      <p:pic>
        <p:nvPicPr>
          <p:cNvPr id="19649" name="Picture 1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8916" y="0"/>
            <a:ext cx="8393084" cy="322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a:endCxn id="19651" idx="0"/>
          </p:cNvCxnSpPr>
          <p:nvPr/>
        </p:nvCxnSpPr>
        <p:spPr>
          <a:xfrm>
            <a:off x="7995458" y="3220630"/>
            <a:ext cx="0" cy="38334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9651" name="Picture 1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916" y="3603979"/>
            <a:ext cx="8393084" cy="325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8196349" y="3234647"/>
            <a:ext cx="1188720" cy="369332"/>
          </a:xfrm>
          <a:prstGeom prst="rect">
            <a:avLst/>
          </a:prstGeom>
          <a:noFill/>
        </p:spPr>
        <p:txBody>
          <a:bodyPr wrap="square" rtlCol="0">
            <a:spAutoFit/>
          </a:bodyPr>
          <a:lstStyle/>
          <a:p>
            <a:r>
              <a:rPr lang="vi-VN" dirty="0" smtClean="0"/>
              <a:t>Hover</a:t>
            </a:r>
            <a:endParaRPr lang="en-US" dirty="0"/>
          </a:p>
        </p:txBody>
      </p:sp>
    </p:spTree>
    <p:extLst>
      <p:ext uri="{BB962C8B-B14F-4D97-AF65-F5344CB8AC3E}">
        <p14:creationId xmlns:p14="http://schemas.microsoft.com/office/powerpoint/2010/main" val="1146672795"/>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4714247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7</a:t>
            </a:fld>
            <a:endParaRPr lang="en-US" dirty="0"/>
          </a:p>
        </p:txBody>
      </p:sp>
      <p:cxnSp>
        <p:nvCxnSpPr>
          <p:cNvPr id="11" name="Straight Connector 10"/>
          <p:cNvCxnSpPr/>
          <p:nvPr/>
        </p:nvCxnSpPr>
        <p:spPr>
          <a:xfrm>
            <a:off x="2735827"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15"/>
          <p:cNvSpPr txBox="1">
            <a:spLocks/>
          </p:cNvSpPr>
          <p:nvPr/>
        </p:nvSpPr>
        <p:spPr>
          <a:xfrm>
            <a:off x="393678" y="260350"/>
            <a:ext cx="3206773"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5" name="Title 1"/>
          <p:cNvSpPr txBox="1">
            <a:spLocks/>
          </p:cNvSpPr>
          <p:nvPr/>
        </p:nvSpPr>
        <p:spPr>
          <a:xfrm>
            <a:off x="393678" y="2131021"/>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1800" dirty="0"/>
              <a:t>At this part, when clicking on the category, the user will enter a new page that can search for games according to each </a:t>
            </a:r>
            <a:r>
              <a:rPr lang="en-US" sz="1800" dirty="0" smtClean="0"/>
              <a:t>category</a:t>
            </a:r>
            <a:r>
              <a:rPr lang="vi-VN" sz="1800" dirty="0" smtClean="0"/>
              <a:t> them want: </a:t>
            </a:r>
          </a:p>
          <a:p>
            <a:pPr marL="285750" indent="-285750">
              <a:buFontTx/>
              <a:buChar char="-"/>
            </a:pPr>
            <a:r>
              <a:rPr lang="vi-VN" sz="1800" dirty="0" smtClean="0"/>
              <a:t>Action</a:t>
            </a:r>
          </a:p>
          <a:p>
            <a:pPr marL="285750" indent="-285750">
              <a:buFontTx/>
              <a:buChar char="-"/>
            </a:pPr>
            <a:r>
              <a:rPr lang="vi-VN" sz="1800" dirty="0" smtClean="0"/>
              <a:t>Sport</a:t>
            </a:r>
          </a:p>
          <a:p>
            <a:pPr marL="285750" indent="-285750">
              <a:buFontTx/>
              <a:buChar char="-"/>
            </a:pPr>
            <a:r>
              <a:rPr lang="vi-VN" sz="1800" dirty="0" smtClean="0"/>
              <a:t>Racing</a:t>
            </a:r>
          </a:p>
          <a:p>
            <a:pPr marL="285750" indent="-285750">
              <a:buFontTx/>
              <a:buChar char="-"/>
            </a:pPr>
            <a:r>
              <a:rPr lang="vi-VN" sz="1800" dirty="0" smtClean="0"/>
              <a:t>Strategy</a:t>
            </a:r>
          </a:p>
          <a:p>
            <a:pPr marL="285750" indent="-285750">
              <a:buFontTx/>
              <a:buChar char="-"/>
            </a:pPr>
            <a:r>
              <a:rPr lang="vi-VN" sz="1800" dirty="0" smtClean="0"/>
              <a:t>Adventure</a:t>
            </a:r>
          </a:p>
          <a:p>
            <a:endParaRPr lang="en-US" sz="1800" dirty="0"/>
          </a:p>
          <a:p>
            <a:r>
              <a:rPr lang="en-US" sz="1800" dirty="0"/>
              <a:t/>
            </a:r>
            <a:br>
              <a:rPr lang="en-US" sz="1800" dirty="0"/>
            </a:br>
            <a:endParaRPr lang="en-US" sz="1800" dirty="0">
              <a:solidFill>
                <a:schemeClr val="bg1">
                  <a:lumMod val="50000"/>
                </a:schemeClr>
              </a:solidFill>
              <a:latin typeface="Source Sans Pro Light" panose="020B0403030403020204" pitchFamily="34" charset="-18"/>
            </a:endParaRPr>
          </a:p>
        </p:txBody>
      </p:sp>
      <p:sp>
        <p:nvSpPr>
          <p:cNvPr id="9"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10"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top – Genre</a:t>
            </a:r>
            <a:endParaRPr lang="en-US" i="1" dirty="0"/>
          </a:p>
        </p:txBody>
      </p:sp>
      <p:pic>
        <p:nvPicPr>
          <p:cNvPr id="20566"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2291" y="-1"/>
            <a:ext cx="8409709" cy="276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8"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2291" y="2710466"/>
            <a:ext cx="8512233" cy="423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25021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094220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8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8</a:t>
            </a:fld>
            <a:endParaRPr lang="en-US" dirty="0"/>
          </a:p>
        </p:txBody>
      </p:sp>
      <p:sp>
        <p:nvSpPr>
          <p:cNvPr id="111" name="Title 1"/>
          <p:cNvSpPr txBox="1">
            <a:spLocks/>
          </p:cNvSpPr>
          <p:nvPr/>
        </p:nvSpPr>
        <p:spPr>
          <a:xfrm>
            <a:off x="393700" y="2251813"/>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a:t>This section will introduce the designer, the website's goal, the game genres, contact us.</a:t>
            </a:r>
          </a:p>
          <a:p>
            <a:r>
              <a:rPr lang="en-US" sz="2000" dirty="0"/>
              <a:t/>
            </a:r>
            <a:br>
              <a:rPr lang="en-US" sz="2000" dirty="0"/>
            </a:br>
            <a:endParaRPr lang="en-US" sz="2000" dirty="0">
              <a:solidFill>
                <a:schemeClr val="bg1">
                  <a:lumMod val="50000"/>
                </a:schemeClr>
              </a:solidFill>
              <a:latin typeface="Source Sans Pro Light" panose="020B0403030403020204" pitchFamily="34" charset="-18"/>
            </a:endParaRPr>
          </a:p>
        </p:txBody>
      </p:sp>
      <p:cxnSp>
        <p:nvCxnSpPr>
          <p:cNvPr id="85" name="Straight Connector 84"/>
          <p:cNvCxnSpPr/>
          <p:nvPr/>
        </p:nvCxnSpPr>
        <p:spPr>
          <a:xfrm>
            <a:off x="2735827"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109"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top – About</a:t>
            </a:r>
            <a:endParaRPr lang="en-US" i="1" dirty="0"/>
          </a:p>
        </p:txBody>
      </p:sp>
      <p:pic>
        <p:nvPicPr>
          <p:cNvPr id="27728" name="Picture 80"/>
          <p:cNvPicPr>
            <a:picLocks noChangeAspect="1" noChangeArrowheads="1"/>
          </p:cNvPicPr>
          <p:nvPr/>
        </p:nvPicPr>
        <p:blipFill rotWithShape="1">
          <a:blip r:embed="rId7">
            <a:extLst>
              <a:ext uri="{28A0092B-C50C-407E-A947-70E740481C1C}">
                <a14:useLocalDpi xmlns:a14="http://schemas.microsoft.com/office/drawing/2010/main" val="0"/>
              </a:ext>
            </a:extLst>
          </a:blip>
          <a:srcRect b="4020"/>
          <a:stretch/>
        </p:blipFill>
        <p:spPr bwMode="auto">
          <a:xfrm>
            <a:off x="3784769" y="1"/>
            <a:ext cx="8509755" cy="476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323343"/>
      </p:ext>
    </p:extLst>
  </p:cSld>
  <p:clrMapOvr>
    <a:masterClrMapping/>
  </p:clrMapOvr>
  <mc:AlternateContent xmlns:mc="http://schemas.openxmlformats.org/markup-compatibility/2006">
    <mc:Choice xmlns:p14="http://schemas.microsoft.com/office/powerpoint/2010/main" Requires="p14">
      <p:transition spd="slow" p14:dur="1600">
        <p14:conveyor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1242477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9</a:t>
            </a:fld>
            <a:endParaRPr lang="en-US" dirty="0"/>
          </a:p>
        </p:txBody>
      </p:sp>
      <p:sp>
        <p:nvSpPr>
          <p:cNvPr id="111" name="Title 1"/>
          <p:cNvSpPr txBox="1">
            <a:spLocks/>
          </p:cNvSpPr>
          <p:nvPr/>
        </p:nvSpPr>
        <p:spPr>
          <a:xfrm>
            <a:off x="392917" y="2310003"/>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a:t>Support customers when having problems and difficulties in accessing the website.</a:t>
            </a:r>
          </a:p>
          <a:p>
            <a:r>
              <a:rPr lang="en-US" sz="2000" dirty="0"/>
              <a:t/>
            </a:r>
            <a:br>
              <a:rPr lang="en-US" sz="2000" dirty="0"/>
            </a:br>
            <a:endParaRPr lang="en-US" sz="2000" dirty="0">
              <a:solidFill>
                <a:schemeClr val="bg1">
                  <a:lumMod val="50000"/>
                </a:schemeClr>
              </a:solidFill>
              <a:latin typeface="Source Sans Pro Light" panose="020B0403030403020204" pitchFamily="34" charset="-18"/>
            </a:endParaRPr>
          </a:p>
        </p:txBody>
      </p:sp>
      <p:cxnSp>
        <p:nvCxnSpPr>
          <p:cNvPr id="85" name="Straight Connector 84"/>
          <p:cNvCxnSpPr/>
          <p:nvPr/>
        </p:nvCxnSpPr>
        <p:spPr>
          <a:xfrm>
            <a:off x="2735827" y="1893474"/>
            <a:ext cx="727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Content Placeholder 15"/>
          <p:cNvSpPr txBox="1">
            <a:spLocks/>
          </p:cNvSpPr>
          <p:nvPr/>
        </p:nvSpPr>
        <p:spPr>
          <a:xfrm>
            <a:off x="326674" y="178904"/>
            <a:ext cx="3206773" cy="120516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Layout of the website</a:t>
            </a:r>
            <a:endParaRPr lang="en-US" dirty="0"/>
          </a:p>
        </p:txBody>
      </p:sp>
      <p:sp>
        <p:nvSpPr>
          <p:cNvPr id="109" name="Content Placeholder 15"/>
          <p:cNvSpPr txBox="1">
            <a:spLocks/>
          </p:cNvSpPr>
          <p:nvPr/>
        </p:nvSpPr>
        <p:spPr>
          <a:xfrm>
            <a:off x="393677" y="1473770"/>
            <a:ext cx="3206773"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i="1" dirty="0" smtClean="0"/>
              <a:t>The top – Support</a:t>
            </a:r>
            <a:endParaRPr lang="en-US" i="1" dirty="0"/>
          </a:p>
        </p:txBody>
      </p:sp>
      <p:pic>
        <p:nvPicPr>
          <p:cNvPr id="532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7229" y="0"/>
            <a:ext cx="8478982" cy="379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7229" y="3411856"/>
            <a:ext cx="8478982" cy="389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582103"/>
      </p:ext>
    </p:extLst>
  </p:cSld>
  <p:clrMapOvr>
    <a:masterClrMapping/>
  </p:clrMapOvr>
  <p:transition spd="slow">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3&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89999999999999990000E+000&quot;&gt;&lt;m_msothmcolidx val=&quot;0&quot;/&gt;&lt;m_rgb r=&quot;DF&quot; g=&quot;DF&quot; b=&quot;DF&quot;/&gt;&lt;m_nBrightness val=&quot;0&quot;/&gt;&lt;/elem&gt;&lt;elem m_fUsage=&quot;1.53899999999999990000E+000&quot;&gt;&lt;m_msothmcolidx val=&quot;0&quot;/&gt;&lt;m_rgb r=&quot;EF&quot; g=&quot;C9&quot; b=&quot;4C&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Kotio">
      <a:dk1>
        <a:srgbClr val="262626"/>
      </a:dk1>
      <a:lt1>
        <a:sysClr val="window" lastClr="FFFFFF"/>
      </a:lt1>
      <a:dk2>
        <a:srgbClr val="BFBFBF"/>
      </a:dk2>
      <a:lt2>
        <a:srgbClr val="E7E6E6"/>
      </a:lt2>
      <a:accent1>
        <a:srgbClr val="FFC000"/>
      </a:accent1>
      <a:accent2>
        <a:srgbClr val="0C0C0C"/>
      </a:accent2>
      <a:accent3>
        <a:srgbClr val="262626"/>
      </a:accent3>
      <a:accent4>
        <a:srgbClr val="3F3F3F"/>
      </a:accent4>
      <a:accent5>
        <a:srgbClr val="595959"/>
      </a:accent5>
      <a:accent6>
        <a:srgbClr val="7F7F7F"/>
      </a:accent6>
      <a:hlink>
        <a:srgbClr val="FFC000"/>
      </a:hlink>
      <a:folHlink>
        <a:srgbClr val="BFBFBF"/>
      </a:folHlink>
    </a:clrScheme>
    <a:fontScheme name="Koti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2089</TotalTime>
  <Words>445</Words>
  <Application>Microsoft Office PowerPoint</Application>
  <PresentationFormat>Custom</PresentationFormat>
  <Paragraphs>133</Paragraphs>
  <Slides>16</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18" baseType="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PricewaterhouseCoopers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Malgorzata Boguslawska</dc:creator>
  <cp:lastModifiedBy>ASUS</cp:lastModifiedBy>
  <cp:revision>275</cp:revision>
  <dcterms:created xsi:type="dcterms:W3CDTF">2016-07-06T10:54:59Z</dcterms:created>
  <dcterms:modified xsi:type="dcterms:W3CDTF">2019-06-06T20:24:10Z</dcterms:modified>
</cp:coreProperties>
</file>